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53" r:id="rId2"/>
    <p:sldId id="373" r:id="rId3"/>
    <p:sldId id="374" r:id="rId4"/>
    <p:sldId id="366" r:id="rId5"/>
    <p:sldId id="367" r:id="rId6"/>
    <p:sldId id="371" r:id="rId7"/>
    <p:sldId id="370" r:id="rId8"/>
  </p:sldIdLst>
  <p:sldSz cx="12192000" cy="6858000"/>
  <p:notesSz cx="6797675" cy="9926638"/>
  <p:embeddedFontLst>
    <p:embeddedFont>
      <p:font typeface="Chivo" panose="020B0604020202020204" charset="0"/>
      <p:regular r:id="rId10"/>
      <p:italic r:id="rId11"/>
    </p:embeddedFont>
    <p:embeddedFont>
      <p:font typeface="Playfair Display" panose="020B0604020202020204" charset="0"/>
      <p:regular r:id="rId12"/>
      <p:bold r:id="rId13"/>
      <p:italic r:id="rId14"/>
      <p:boldItalic r:id="rId15"/>
    </p:embeddedFont>
    <p:embeddedFont>
      <p:font typeface="Chivo Regular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hivo Light" panose="020B0604020202020204" charset="0"/>
      <p:regular r:id="rId21"/>
      <p:italic r:id="rId22"/>
    </p:embeddedFont>
  </p:embeddedFontLst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1143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2286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3429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4572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5715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6858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8001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914400" algn="ctr" defTabSz="412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5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2" pos="801" userDrawn="1">
          <p15:clr>
            <a:srgbClr val="A4A3A4"/>
          </p15:clr>
        </p15:guide>
        <p15:guide id="3" orient="horz" pos="96" userDrawn="1">
          <p15:clr>
            <a:srgbClr val="A4A3A4"/>
          </p15:clr>
        </p15:guide>
        <p15:guide id="4" orient="horz" pos="4247" userDrawn="1">
          <p15:clr>
            <a:srgbClr val="A4A3A4"/>
          </p15:clr>
        </p15:guide>
        <p15:guide id="6" pos="73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63F"/>
    <a:srgbClr val="40E6AB"/>
    <a:srgbClr val="D6D7E0"/>
    <a:srgbClr val="D9D9D9"/>
    <a:srgbClr val="FFFFFF"/>
    <a:srgbClr val="E7E6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85026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288" y="84"/>
      </p:cViewPr>
      <p:guideLst>
        <p:guide pos="801"/>
        <p:guide orient="horz" pos="96"/>
        <p:guide orient="horz" pos="4247"/>
        <p:guide pos="73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F774F6-8835-4C42-B5E2-EFCD788208A4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565139E0-0102-4C7D-A629-0D7053EEBCA4}">
      <dgm:prSet phldrT="[Text]"/>
      <dgm:spPr/>
      <dgm:t>
        <a:bodyPr/>
        <a:lstStyle/>
        <a:p>
          <a:r>
            <a:rPr lang="en-US" dirty="0" smtClean="0"/>
            <a:t>HttpInterceptor Interface</a:t>
          </a:r>
          <a:r>
            <a:rPr lang="en-US" baseline="0" dirty="0" smtClean="0"/>
            <a:t>e</a:t>
          </a:r>
          <a:endParaRPr lang="da-DK" dirty="0"/>
        </a:p>
      </dgm:t>
    </dgm:pt>
    <dgm:pt modelId="{7418BFED-4B2A-4701-995C-A8D9278B4EDD}">
      <dgm:prSet phldrT="[Text]"/>
      <dgm:spPr/>
      <dgm:t>
        <a:bodyPr/>
        <a:lstStyle/>
        <a:p>
          <a:r>
            <a:rPr lang="en-US" dirty="0" smtClean="0"/>
            <a:t>ErrorHandler Class</a:t>
          </a:r>
          <a:endParaRPr lang="da-DK" dirty="0"/>
        </a:p>
      </dgm:t>
    </dgm:pt>
    <dgm:pt modelId="{EBC06727-B716-4DA4-994B-1A5989104FC3}">
      <dgm:prSet phldrT="[Text]"/>
      <dgm:spPr/>
      <dgm:t>
        <a:bodyPr/>
        <a:lstStyle/>
        <a:p>
          <a:r>
            <a:rPr lang="da-DK" dirty="0" smtClean="0"/>
            <a:t>Server Side Errors</a:t>
          </a:r>
          <a:endParaRPr lang="da-DK" dirty="0"/>
        </a:p>
      </dgm:t>
    </dgm:pt>
    <dgm:pt modelId="{AF68D680-793C-42DD-87F2-272CE3E41929}" type="sibTrans" cxnId="{EAD351F6-7498-44AE-919A-A777367B3CD5}">
      <dgm:prSet/>
      <dgm:spPr/>
      <dgm:t>
        <a:bodyPr/>
        <a:lstStyle/>
        <a:p>
          <a:endParaRPr lang="da-DK"/>
        </a:p>
      </dgm:t>
    </dgm:pt>
    <dgm:pt modelId="{90A411B6-F7D2-4DB7-9189-B3F6DB1138F5}" type="parTrans" cxnId="{EAD351F6-7498-44AE-919A-A777367B3CD5}">
      <dgm:prSet/>
      <dgm:spPr/>
      <dgm:t>
        <a:bodyPr/>
        <a:lstStyle/>
        <a:p>
          <a:endParaRPr lang="da-DK"/>
        </a:p>
      </dgm:t>
    </dgm:pt>
    <dgm:pt modelId="{83C14CB8-FCDB-4651-91AC-8AC126D80305}" type="sibTrans" cxnId="{9554BC7C-7110-4FA2-8267-9FE20E07EC64}">
      <dgm:prSet/>
      <dgm:spPr/>
      <dgm:t>
        <a:bodyPr/>
        <a:lstStyle/>
        <a:p>
          <a:endParaRPr lang="da-DK"/>
        </a:p>
      </dgm:t>
    </dgm:pt>
    <dgm:pt modelId="{42C0A312-724E-44C2-A388-7F0FE279BEC4}" type="parTrans" cxnId="{9554BC7C-7110-4FA2-8267-9FE20E07EC64}">
      <dgm:prSet/>
      <dgm:spPr/>
      <dgm:t>
        <a:bodyPr/>
        <a:lstStyle/>
        <a:p>
          <a:endParaRPr lang="da-DK"/>
        </a:p>
      </dgm:t>
    </dgm:pt>
    <dgm:pt modelId="{1807E3BF-333F-4217-8AFB-BD47841D7801}">
      <dgm:prSet phldrT="[Text]"/>
      <dgm:spPr/>
      <dgm:t>
        <a:bodyPr/>
        <a:lstStyle/>
        <a:p>
          <a:r>
            <a:rPr lang="en-US" dirty="0" smtClean="0"/>
            <a:t>ErrorHandler Class</a:t>
          </a:r>
          <a:endParaRPr lang="da-DK" dirty="0"/>
        </a:p>
      </dgm:t>
    </dgm:pt>
    <dgm:pt modelId="{CCC80528-1F9E-44A7-A50C-7742882751EB}">
      <dgm:prSet phldrT="[Text]"/>
      <dgm:spPr/>
      <dgm:t>
        <a:bodyPr/>
        <a:lstStyle/>
        <a:p>
          <a:r>
            <a:rPr lang="da-DK" dirty="0" smtClean="0"/>
            <a:t>Client Side Errors</a:t>
          </a:r>
          <a:endParaRPr lang="da-DK" dirty="0"/>
        </a:p>
      </dgm:t>
    </dgm:pt>
    <dgm:pt modelId="{4A4A94F8-B607-49FB-B145-FAEBEFEC478F}" type="sibTrans" cxnId="{09506077-4316-4060-8658-6BEF8A1408BB}">
      <dgm:prSet/>
      <dgm:spPr/>
      <dgm:t>
        <a:bodyPr/>
        <a:lstStyle/>
        <a:p>
          <a:endParaRPr lang="da-DK"/>
        </a:p>
      </dgm:t>
    </dgm:pt>
    <dgm:pt modelId="{A1B5F1EB-6902-4174-AFFE-5FB8DA93BE78}" type="parTrans" cxnId="{09506077-4316-4060-8658-6BEF8A1408BB}">
      <dgm:prSet/>
      <dgm:spPr/>
      <dgm:t>
        <a:bodyPr/>
        <a:lstStyle/>
        <a:p>
          <a:endParaRPr lang="da-DK"/>
        </a:p>
      </dgm:t>
    </dgm:pt>
    <dgm:pt modelId="{62C64148-E4EA-4E7E-BDB1-7B359BEA7D47}">
      <dgm:prSet phldrT="[Text]"/>
      <dgm:spPr/>
      <dgm:t>
        <a:bodyPr/>
        <a:lstStyle/>
        <a:p>
          <a:pPr rtl="0"/>
          <a:r>
            <a:rPr lang="da-DK" b="1" dirty="0" smtClean="0">
              <a:solidFill>
                <a:schemeClr val="tx1"/>
              </a:solidFill>
            </a:rPr>
            <a:t>Global Error Handling in Angular</a:t>
          </a:r>
          <a:endParaRPr lang="da-DK" b="1" dirty="0"/>
        </a:p>
      </dgm:t>
    </dgm:pt>
    <dgm:pt modelId="{F2E79F00-3690-4243-A444-B2E66545D3AB}" type="sibTrans" cxnId="{4C5C3155-796B-45D3-9FD0-3C56B5130226}">
      <dgm:prSet/>
      <dgm:spPr/>
      <dgm:t>
        <a:bodyPr/>
        <a:lstStyle/>
        <a:p>
          <a:endParaRPr lang="da-DK"/>
        </a:p>
      </dgm:t>
    </dgm:pt>
    <dgm:pt modelId="{2C567926-BF40-43DB-83BB-4938CB1506FD}" type="parTrans" cxnId="{4C5C3155-796B-45D3-9FD0-3C56B5130226}">
      <dgm:prSet/>
      <dgm:spPr/>
      <dgm:t>
        <a:bodyPr/>
        <a:lstStyle/>
        <a:p>
          <a:endParaRPr lang="da-DK"/>
        </a:p>
      </dgm:t>
    </dgm:pt>
    <dgm:pt modelId="{A6455719-8C03-45F4-A3E7-FBFE7420D66E}" type="sibTrans" cxnId="{4BFE7780-28F4-45C0-984A-B7D93F3DCCF5}">
      <dgm:prSet/>
      <dgm:spPr/>
      <dgm:t>
        <a:bodyPr/>
        <a:lstStyle/>
        <a:p>
          <a:endParaRPr lang="da-DK"/>
        </a:p>
      </dgm:t>
    </dgm:pt>
    <dgm:pt modelId="{347D5A19-1A27-45F7-928D-3DEAFAE6D2E9}" type="parTrans" cxnId="{4BFE7780-28F4-45C0-984A-B7D93F3DCCF5}">
      <dgm:prSet/>
      <dgm:spPr/>
      <dgm:t>
        <a:bodyPr/>
        <a:lstStyle/>
        <a:p>
          <a:endParaRPr lang="da-DK"/>
        </a:p>
      </dgm:t>
    </dgm:pt>
    <dgm:pt modelId="{DE6BC18C-49E4-4FB4-9A85-0A2649AAA572}" type="sibTrans" cxnId="{0068EA87-7A1A-4A01-9C92-A7DB59E8E5A1}">
      <dgm:prSet/>
      <dgm:spPr/>
      <dgm:t>
        <a:bodyPr/>
        <a:lstStyle/>
        <a:p>
          <a:endParaRPr lang="da-DK"/>
        </a:p>
      </dgm:t>
    </dgm:pt>
    <dgm:pt modelId="{57B3585A-11F6-4B0A-901F-8AAA20F8A3DF}" type="parTrans" cxnId="{0068EA87-7A1A-4A01-9C92-A7DB59E8E5A1}">
      <dgm:prSet/>
      <dgm:spPr/>
      <dgm:t>
        <a:bodyPr/>
        <a:lstStyle/>
        <a:p>
          <a:endParaRPr lang="da-DK"/>
        </a:p>
      </dgm:t>
    </dgm:pt>
    <dgm:pt modelId="{1BC93572-AEE8-49D3-BA27-F85F40845BC2}" type="pres">
      <dgm:prSet presAssocID="{5BF774F6-8835-4C42-B5E2-EFCD788208A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da-DK"/>
        </a:p>
      </dgm:t>
    </dgm:pt>
    <dgm:pt modelId="{0899559D-432F-4AC1-AED7-51918DE2CD87}" type="pres">
      <dgm:prSet presAssocID="{62C64148-E4EA-4E7E-BDB1-7B359BEA7D47}" presName="hierRoot1" presStyleCnt="0"/>
      <dgm:spPr/>
    </dgm:pt>
    <dgm:pt modelId="{FDE64619-FD3D-44B8-BD03-19FAA91D4BB0}" type="pres">
      <dgm:prSet presAssocID="{62C64148-E4EA-4E7E-BDB1-7B359BEA7D47}" presName="composite" presStyleCnt="0"/>
      <dgm:spPr/>
    </dgm:pt>
    <dgm:pt modelId="{C24EA768-FCFF-4402-8460-2B6FC2C87F7F}" type="pres">
      <dgm:prSet presAssocID="{62C64148-E4EA-4E7E-BDB1-7B359BEA7D47}" presName="background" presStyleLbl="node0" presStyleIdx="0" presStyleCnt="1"/>
      <dgm:spPr/>
    </dgm:pt>
    <dgm:pt modelId="{F24F46E0-5C76-48CA-A462-0D44CC1CD9CF}" type="pres">
      <dgm:prSet presAssocID="{62C64148-E4EA-4E7E-BDB1-7B359BEA7D47}" presName="text" presStyleLbl="fgAcc0" presStyleIdx="0" presStyleCnt="1" custScaleX="421595" custLinFactNeighborX="10631" custLinFactNeighborY="-17578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D0F773B8-5BBB-41D2-9EDC-E3B7C548A90E}" type="pres">
      <dgm:prSet presAssocID="{62C64148-E4EA-4E7E-BDB1-7B359BEA7D47}" presName="hierChild2" presStyleCnt="0"/>
      <dgm:spPr/>
    </dgm:pt>
    <dgm:pt modelId="{53010330-9A5E-42D1-8337-748B7DEBE3B3}" type="pres">
      <dgm:prSet presAssocID="{57B3585A-11F6-4B0A-901F-8AAA20F8A3DF}" presName="Name10" presStyleLbl="parChTrans1D2" presStyleIdx="0" presStyleCnt="2"/>
      <dgm:spPr/>
      <dgm:t>
        <a:bodyPr/>
        <a:lstStyle/>
        <a:p>
          <a:endParaRPr lang="da-DK"/>
        </a:p>
      </dgm:t>
    </dgm:pt>
    <dgm:pt modelId="{E4DD4E11-C52B-4CB4-B2E4-020AB7C536F6}" type="pres">
      <dgm:prSet presAssocID="{CCC80528-1F9E-44A7-A50C-7742882751EB}" presName="hierRoot2" presStyleCnt="0"/>
      <dgm:spPr/>
    </dgm:pt>
    <dgm:pt modelId="{A2C30EF1-FC20-42BB-A4F6-23C26B8A8AF4}" type="pres">
      <dgm:prSet presAssocID="{CCC80528-1F9E-44A7-A50C-7742882751EB}" presName="composite2" presStyleCnt="0"/>
      <dgm:spPr/>
    </dgm:pt>
    <dgm:pt modelId="{70C97F99-535F-46A4-A54B-771B19F8B1DD}" type="pres">
      <dgm:prSet presAssocID="{CCC80528-1F9E-44A7-A50C-7742882751EB}" presName="background2" presStyleLbl="node2" presStyleIdx="0" presStyleCnt="2"/>
      <dgm:spPr/>
    </dgm:pt>
    <dgm:pt modelId="{54CBAB63-23FA-4663-9A0A-442E10FF24C4}" type="pres">
      <dgm:prSet presAssocID="{CCC80528-1F9E-44A7-A50C-7742882751EB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11BE91F8-6268-4BAA-A685-3B240505B77B}" type="pres">
      <dgm:prSet presAssocID="{CCC80528-1F9E-44A7-A50C-7742882751EB}" presName="hierChild3" presStyleCnt="0"/>
      <dgm:spPr/>
    </dgm:pt>
    <dgm:pt modelId="{33571445-61F9-4FF9-B10A-4103E9188420}" type="pres">
      <dgm:prSet presAssocID="{A1B5F1EB-6902-4174-AFFE-5FB8DA93BE78}" presName="Name17" presStyleLbl="parChTrans1D3" presStyleIdx="0" presStyleCnt="3"/>
      <dgm:spPr/>
      <dgm:t>
        <a:bodyPr/>
        <a:lstStyle/>
        <a:p>
          <a:endParaRPr lang="da-DK"/>
        </a:p>
      </dgm:t>
    </dgm:pt>
    <dgm:pt modelId="{2B29A3DA-E353-4BA6-A2F1-2CDD0F97953A}" type="pres">
      <dgm:prSet presAssocID="{1807E3BF-333F-4217-8AFB-BD47841D7801}" presName="hierRoot3" presStyleCnt="0"/>
      <dgm:spPr/>
    </dgm:pt>
    <dgm:pt modelId="{1FC92540-D670-40E3-A3D1-8C512E96524F}" type="pres">
      <dgm:prSet presAssocID="{1807E3BF-333F-4217-8AFB-BD47841D7801}" presName="composite3" presStyleCnt="0"/>
      <dgm:spPr/>
    </dgm:pt>
    <dgm:pt modelId="{54BF7561-05C6-4737-9B1B-9D5015C4E8D2}" type="pres">
      <dgm:prSet presAssocID="{1807E3BF-333F-4217-8AFB-BD47841D7801}" presName="background3" presStyleLbl="node3" presStyleIdx="0" presStyleCnt="3"/>
      <dgm:spPr/>
    </dgm:pt>
    <dgm:pt modelId="{070C78B8-E0F3-4D9B-A119-04A38BF7F89B}" type="pres">
      <dgm:prSet presAssocID="{1807E3BF-333F-4217-8AFB-BD47841D7801}" presName="text3" presStyleLbl="fgAcc3" presStyleIdx="0" presStyleCnt="3" custScaleX="106956" custScaleY="104159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E68918B7-B3F9-4F79-A4AD-506702D42DE9}" type="pres">
      <dgm:prSet presAssocID="{1807E3BF-333F-4217-8AFB-BD47841D7801}" presName="hierChild4" presStyleCnt="0"/>
      <dgm:spPr/>
    </dgm:pt>
    <dgm:pt modelId="{9C0A4F06-CC0C-4F12-8D5C-25771A415F33}" type="pres">
      <dgm:prSet presAssocID="{347D5A19-1A27-45F7-928D-3DEAFAE6D2E9}" presName="Name10" presStyleLbl="parChTrans1D2" presStyleIdx="1" presStyleCnt="2"/>
      <dgm:spPr/>
      <dgm:t>
        <a:bodyPr/>
        <a:lstStyle/>
        <a:p>
          <a:endParaRPr lang="da-DK"/>
        </a:p>
      </dgm:t>
    </dgm:pt>
    <dgm:pt modelId="{A2C8F335-0FAD-46B0-ADE2-A5248E3893DC}" type="pres">
      <dgm:prSet presAssocID="{EBC06727-B716-4DA4-994B-1A5989104FC3}" presName="hierRoot2" presStyleCnt="0"/>
      <dgm:spPr/>
    </dgm:pt>
    <dgm:pt modelId="{53612110-FE90-4538-AB6A-67E515A5D9AB}" type="pres">
      <dgm:prSet presAssocID="{EBC06727-B716-4DA4-994B-1A5989104FC3}" presName="composite2" presStyleCnt="0"/>
      <dgm:spPr/>
    </dgm:pt>
    <dgm:pt modelId="{889B68BC-F574-4C3F-A580-B7D043ECD618}" type="pres">
      <dgm:prSet presAssocID="{EBC06727-B716-4DA4-994B-1A5989104FC3}" presName="background2" presStyleLbl="node2" presStyleIdx="1" presStyleCnt="2"/>
      <dgm:spPr/>
    </dgm:pt>
    <dgm:pt modelId="{6F21E6B4-BFD6-4567-9E4D-511A3C47F425}" type="pres">
      <dgm:prSet presAssocID="{EBC06727-B716-4DA4-994B-1A5989104FC3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719AB15A-E218-4364-ABCC-3B569F378134}" type="pres">
      <dgm:prSet presAssocID="{EBC06727-B716-4DA4-994B-1A5989104FC3}" presName="hierChild3" presStyleCnt="0"/>
      <dgm:spPr/>
    </dgm:pt>
    <dgm:pt modelId="{E916F228-40F8-4A6F-8E1D-647FA06B768B}" type="pres">
      <dgm:prSet presAssocID="{42C0A312-724E-44C2-A388-7F0FE279BEC4}" presName="Name17" presStyleLbl="parChTrans1D3" presStyleIdx="1" presStyleCnt="3"/>
      <dgm:spPr/>
      <dgm:t>
        <a:bodyPr/>
        <a:lstStyle/>
        <a:p>
          <a:endParaRPr lang="da-DK"/>
        </a:p>
      </dgm:t>
    </dgm:pt>
    <dgm:pt modelId="{32A766AB-900F-4353-8687-F4B4894090F2}" type="pres">
      <dgm:prSet presAssocID="{7418BFED-4B2A-4701-995C-A8D9278B4EDD}" presName="hierRoot3" presStyleCnt="0"/>
      <dgm:spPr/>
    </dgm:pt>
    <dgm:pt modelId="{21E434BD-F20E-4B78-BFF6-D61F076800FD}" type="pres">
      <dgm:prSet presAssocID="{7418BFED-4B2A-4701-995C-A8D9278B4EDD}" presName="composite3" presStyleCnt="0"/>
      <dgm:spPr/>
    </dgm:pt>
    <dgm:pt modelId="{14A2CCD6-68FC-4573-A217-5A2DB1959A93}" type="pres">
      <dgm:prSet presAssocID="{7418BFED-4B2A-4701-995C-A8D9278B4EDD}" presName="background3" presStyleLbl="node3" presStyleIdx="1" presStyleCnt="3"/>
      <dgm:spPr/>
    </dgm:pt>
    <dgm:pt modelId="{B4F7622A-2EF9-4186-9D62-64120BC137C3}" type="pres">
      <dgm:prSet presAssocID="{7418BFED-4B2A-4701-995C-A8D9278B4EDD}" presName="text3" presStyleLbl="fgAcc3" presStyleIdx="1" presStyleCnt="3" custScaleX="106956" custScaleY="104159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FF560069-7E9A-4644-AFCF-ED93A60C6B57}" type="pres">
      <dgm:prSet presAssocID="{7418BFED-4B2A-4701-995C-A8D9278B4EDD}" presName="hierChild4" presStyleCnt="0"/>
      <dgm:spPr/>
    </dgm:pt>
    <dgm:pt modelId="{66A7E1DB-056C-42B0-AD20-934C97C0D4C8}" type="pres">
      <dgm:prSet presAssocID="{90A411B6-F7D2-4DB7-9189-B3F6DB1138F5}" presName="Name17" presStyleLbl="parChTrans1D3" presStyleIdx="2" presStyleCnt="3"/>
      <dgm:spPr/>
      <dgm:t>
        <a:bodyPr/>
        <a:lstStyle/>
        <a:p>
          <a:endParaRPr lang="da-DK"/>
        </a:p>
      </dgm:t>
    </dgm:pt>
    <dgm:pt modelId="{EA94964E-E58C-4FDD-97DD-B5FADE0CBA41}" type="pres">
      <dgm:prSet presAssocID="{565139E0-0102-4C7D-A629-0D7053EEBCA4}" presName="hierRoot3" presStyleCnt="0"/>
      <dgm:spPr/>
    </dgm:pt>
    <dgm:pt modelId="{0C4F0111-711F-4489-B041-22E09EFFFAC3}" type="pres">
      <dgm:prSet presAssocID="{565139E0-0102-4C7D-A629-0D7053EEBCA4}" presName="composite3" presStyleCnt="0"/>
      <dgm:spPr/>
    </dgm:pt>
    <dgm:pt modelId="{1642647D-7D34-4077-AF55-1D35B2353E52}" type="pres">
      <dgm:prSet presAssocID="{565139E0-0102-4C7D-A629-0D7053EEBCA4}" presName="background3" presStyleLbl="node3" presStyleIdx="2" presStyleCnt="3"/>
      <dgm:spPr/>
    </dgm:pt>
    <dgm:pt modelId="{9A2875EE-CE8C-4B80-B62C-982F6A438167}" type="pres">
      <dgm:prSet presAssocID="{565139E0-0102-4C7D-A629-0D7053EEBCA4}" presName="text3" presStyleLbl="fgAcc3" presStyleIdx="2" presStyleCnt="3" custScaleX="106956" custScaleY="104159">
        <dgm:presLayoutVars>
          <dgm:chPref val="3"/>
        </dgm:presLayoutVars>
      </dgm:prSet>
      <dgm:spPr/>
      <dgm:t>
        <a:bodyPr/>
        <a:lstStyle/>
        <a:p>
          <a:endParaRPr lang="da-DK"/>
        </a:p>
      </dgm:t>
    </dgm:pt>
    <dgm:pt modelId="{3287DE24-F9F2-4BB2-8283-54C522C58EC3}" type="pres">
      <dgm:prSet presAssocID="{565139E0-0102-4C7D-A629-0D7053EEBCA4}" presName="hierChild4" presStyleCnt="0"/>
      <dgm:spPr/>
    </dgm:pt>
  </dgm:ptLst>
  <dgm:cxnLst>
    <dgm:cxn modelId="{0068EA87-7A1A-4A01-9C92-A7DB59E8E5A1}" srcId="{62C64148-E4EA-4E7E-BDB1-7B359BEA7D47}" destId="{CCC80528-1F9E-44A7-A50C-7742882751EB}" srcOrd="0" destOrd="0" parTransId="{57B3585A-11F6-4B0A-901F-8AAA20F8A3DF}" sibTransId="{DE6BC18C-49E4-4FB4-9A85-0A2649AAA572}"/>
    <dgm:cxn modelId="{EFB8D937-712A-4B98-8A84-D8CB96F897DF}" type="presOf" srcId="{90A411B6-F7D2-4DB7-9189-B3F6DB1138F5}" destId="{66A7E1DB-056C-42B0-AD20-934C97C0D4C8}" srcOrd="0" destOrd="0" presId="urn:microsoft.com/office/officeart/2005/8/layout/hierarchy1"/>
    <dgm:cxn modelId="{0141D8CF-2993-4161-B0F7-9CCCCE6535D4}" type="presOf" srcId="{A1B5F1EB-6902-4174-AFFE-5FB8DA93BE78}" destId="{33571445-61F9-4FF9-B10A-4103E9188420}" srcOrd="0" destOrd="0" presId="urn:microsoft.com/office/officeart/2005/8/layout/hierarchy1"/>
    <dgm:cxn modelId="{C482E094-5940-4588-9EE0-4AF875326FE7}" type="presOf" srcId="{7418BFED-4B2A-4701-995C-A8D9278B4EDD}" destId="{B4F7622A-2EF9-4186-9D62-64120BC137C3}" srcOrd="0" destOrd="0" presId="urn:microsoft.com/office/officeart/2005/8/layout/hierarchy1"/>
    <dgm:cxn modelId="{53B1D5DD-BBA1-4BF8-83F6-BDB244349812}" type="presOf" srcId="{42C0A312-724E-44C2-A388-7F0FE279BEC4}" destId="{E916F228-40F8-4A6F-8E1D-647FA06B768B}" srcOrd="0" destOrd="0" presId="urn:microsoft.com/office/officeart/2005/8/layout/hierarchy1"/>
    <dgm:cxn modelId="{AD011DAF-BD8C-4E24-90F6-1F03BE0B7410}" type="presOf" srcId="{565139E0-0102-4C7D-A629-0D7053EEBCA4}" destId="{9A2875EE-CE8C-4B80-B62C-982F6A438167}" srcOrd="0" destOrd="0" presId="urn:microsoft.com/office/officeart/2005/8/layout/hierarchy1"/>
    <dgm:cxn modelId="{30B2274B-603F-4150-B564-33EE0EA18E09}" type="presOf" srcId="{1807E3BF-333F-4217-8AFB-BD47841D7801}" destId="{070C78B8-E0F3-4D9B-A119-04A38BF7F89B}" srcOrd="0" destOrd="0" presId="urn:microsoft.com/office/officeart/2005/8/layout/hierarchy1"/>
    <dgm:cxn modelId="{BD96690E-B072-47A2-A7AA-7BD89F948CF7}" type="presOf" srcId="{CCC80528-1F9E-44A7-A50C-7742882751EB}" destId="{54CBAB63-23FA-4663-9A0A-442E10FF24C4}" srcOrd="0" destOrd="0" presId="urn:microsoft.com/office/officeart/2005/8/layout/hierarchy1"/>
    <dgm:cxn modelId="{C7886E2B-AC5F-4D48-82CE-9463A11F14AA}" type="presOf" srcId="{57B3585A-11F6-4B0A-901F-8AAA20F8A3DF}" destId="{53010330-9A5E-42D1-8337-748B7DEBE3B3}" srcOrd="0" destOrd="0" presId="urn:microsoft.com/office/officeart/2005/8/layout/hierarchy1"/>
    <dgm:cxn modelId="{9351A595-E166-421E-A5D3-80BA81D2FA3F}" type="presOf" srcId="{62C64148-E4EA-4E7E-BDB1-7B359BEA7D47}" destId="{F24F46E0-5C76-48CA-A462-0D44CC1CD9CF}" srcOrd="0" destOrd="0" presId="urn:microsoft.com/office/officeart/2005/8/layout/hierarchy1"/>
    <dgm:cxn modelId="{09506077-4316-4060-8658-6BEF8A1408BB}" srcId="{CCC80528-1F9E-44A7-A50C-7742882751EB}" destId="{1807E3BF-333F-4217-8AFB-BD47841D7801}" srcOrd="0" destOrd="0" parTransId="{A1B5F1EB-6902-4174-AFFE-5FB8DA93BE78}" sibTransId="{4A4A94F8-B607-49FB-B145-FAEBEFEC478F}"/>
    <dgm:cxn modelId="{EAD351F6-7498-44AE-919A-A777367B3CD5}" srcId="{EBC06727-B716-4DA4-994B-1A5989104FC3}" destId="{565139E0-0102-4C7D-A629-0D7053EEBCA4}" srcOrd="1" destOrd="0" parTransId="{90A411B6-F7D2-4DB7-9189-B3F6DB1138F5}" sibTransId="{AF68D680-793C-42DD-87F2-272CE3E41929}"/>
    <dgm:cxn modelId="{76F8A3E5-261F-4297-B016-3D6579706E5D}" type="presOf" srcId="{5BF774F6-8835-4C42-B5E2-EFCD788208A4}" destId="{1BC93572-AEE8-49D3-BA27-F85F40845BC2}" srcOrd="0" destOrd="0" presId="urn:microsoft.com/office/officeart/2005/8/layout/hierarchy1"/>
    <dgm:cxn modelId="{4C5C3155-796B-45D3-9FD0-3C56B5130226}" srcId="{5BF774F6-8835-4C42-B5E2-EFCD788208A4}" destId="{62C64148-E4EA-4E7E-BDB1-7B359BEA7D47}" srcOrd="0" destOrd="0" parTransId="{2C567926-BF40-43DB-83BB-4938CB1506FD}" sibTransId="{F2E79F00-3690-4243-A444-B2E66545D3AB}"/>
    <dgm:cxn modelId="{4BFE7780-28F4-45C0-984A-B7D93F3DCCF5}" srcId="{62C64148-E4EA-4E7E-BDB1-7B359BEA7D47}" destId="{EBC06727-B716-4DA4-994B-1A5989104FC3}" srcOrd="1" destOrd="0" parTransId="{347D5A19-1A27-45F7-928D-3DEAFAE6D2E9}" sibTransId="{A6455719-8C03-45F4-A3E7-FBFE7420D66E}"/>
    <dgm:cxn modelId="{9554BC7C-7110-4FA2-8267-9FE20E07EC64}" srcId="{EBC06727-B716-4DA4-994B-1A5989104FC3}" destId="{7418BFED-4B2A-4701-995C-A8D9278B4EDD}" srcOrd="0" destOrd="0" parTransId="{42C0A312-724E-44C2-A388-7F0FE279BEC4}" sibTransId="{83C14CB8-FCDB-4651-91AC-8AC126D80305}"/>
    <dgm:cxn modelId="{8D17010A-8A9F-4994-BEA6-6ADC0EF54F13}" type="presOf" srcId="{347D5A19-1A27-45F7-928D-3DEAFAE6D2E9}" destId="{9C0A4F06-CC0C-4F12-8D5C-25771A415F33}" srcOrd="0" destOrd="0" presId="urn:microsoft.com/office/officeart/2005/8/layout/hierarchy1"/>
    <dgm:cxn modelId="{75D8864F-9801-49EB-B5FF-5A62C96F1BE1}" type="presOf" srcId="{EBC06727-B716-4DA4-994B-1A5989104FC3}" destId="{6F21E6B4-BFD6-4567-9E4D-511A3C47F425}" srcOrd="0" destOrd="0" presId="urn:microsoft.com/office/officeart/2005/8/layout/hierarchy1"/>
    <dgm:cxn modelId="{E575480F-6403-4B1D-AFAB-48B34186A33E}" type="presParOf" srcId="{1BC93572-AEE8-49D3-BA27-F85F40845BC2}" destId="{0899559D-432F-4AC1-AED7-51918DE2CD87}" srcOrd="0" destOrd="0" presId="urn:microsoft.com/office/officeart/2005/8/layout/hierarchy1"/>
    <dgm:cxn modelId="{67DD3745-ECA0-4617-9676-1DD4BCECC7BC}" type="presParOf" srcId="{0899559D-432F-4AC1-AED7-51918DE2CD87}" destId="{FDE64619-FD3D-44B8-BD03-19FAA91D4BB0}" srcOrd="0" destOrd="0" presId="urn:microsoft.com/office/officeart/2005/8/layout/hierarchy1"/>
    <dgm:cxn modelId="{07C63C4B-F8B1-4794-8133-252E0B899EF7}" type="presParOf" srcId="{FDE64619-FD3D-44B8-BD03-19FAA91D4BB0}" destId="{C24EA768-FCFF-4402-8460-2B6FC2C87F7F}" srcOrd="0" destOrd="0" presId="urn:microsoft.com/office/officeart/2005/8/layout/hierarchy1"/>
    <dgm:cxn modelId="{96C00831-2A9C-4BDA-A7C1-5FD7C1A704B8}" type="presParOf" srcId="{FDE64619-FD3D-44B8-BD03-19FAA91D4BB0}" destId="{F24F46E0-5C76-48CA-A462-0D44CC1CD9CF}" srcOrd="1" destOrd="0" presId="urn:microsoft.com/office/officeart/2005/8/layout/hierarchy1"/>
    <dgm:cxn modelId="{C2F87340-62A9-4294-9EBF-125CC302F37E}" type="presParOf" srcId="{0899559D-432F-4AC1-AED7-51918DE2CD87}" destId="{D0F773B8-5BBB-41D2-9EDC-E3B7C548A90E}" srcOrd="1" destOrd="0" presId="urn:microsoft.com/office/officeart/2005/8/layout/hierarchy1"/>
    <dgm:cxn modelId="{133B9953-5FBC-438A-A424-FC30032D5843}" type="presParOf" srcId="{D0F773B8-5BBB-41D2-9EDC-E3B7C548A90E}" destId="{53010330-9A5E-42D1-8337-748B7DEBE3B3}" srcOrd="0" destOrd="0" presId="urn:microsoft.com/office/officeart/2005/8/layout/hierarchy1"/>
    <dgm:cxn modelId="{B3DD00E4-DDA2-44B0-B34F-1E4B080DFC16}" type="presParOf" srcId="{D0F773B8-5BBB-41D2-9EDC-E3B7C548A90E}" destId="{E4DD4E11-C52B-4CB4-B2E4-020AB7C536F6}" srcOrd="1" destOrd="0" presId="urn:microsoft.com/office/officeart/2005/8/layout/hierarchy1"/>
    <dgm:cxn modelId="{3053F62C-1615-4714-BA72-26A0AF7B970D}" type="presParOf" srcId="{E4DD4E11-C52B-4CB4-B2E4-020AB7C536F6}" destId="{A2C30EF1-FC20-42BB-A4F6-23C26B8A8AF4}" srcOrd="0" destOrd="0" presId="urn:microsoft.com/office/officeart/2005/8/layout/hierarchy1"/>
    <dgm:cxn modelId="{1B6BC5E9-C564-4F14-AE26-BF4052E2A2DB}" type="presParOf" srcId="{A2C30EF1-FC20-42BB-A4F6-23C26B8A8AF4}" destId="{70C97F99-535F-46A4-A54B-771B19F8B1DD}" srcOrd="0" destOrd="0" presId="urn:microsoft.com/office/officeart/2005/8/layout/hierarchy1"/>
    <dgm:cxn modelId="{3686E35E-9F7B-4427-8370-9E051B0B78C2}" type="presParOf" srcId="{A2C30EF1-FC20-42BB-A4F6-23C26B8A8AF4}" destId="{54CBAB63-23FA-4663-9A0A-442E10FF24C4}" srcOrd="1" destOrd="0" presId="urn:microsoft.com/office/officeart/2005/8/layout/hierarchy1"/>
    <dgm:cxn modelId="{490B6FB6-0136-4EFF-BE24-7033B1D65DF4}" type="presParOf" srcId="{E4DD4E11-C52B-4CB4-B2E4-020AB7C536F6}" destId="{11BE91F8-6268-4BAA-A685-3B240505B77B}" srcOrd="1" destOrd="0" presId="urn:microsoft.com/office/officeart/2005/8/layout/hierarchy1"/>
    <dgm:cxn modelId="{9DBB17BD-5B08-48C5-89B5-82FAE464179D}" type="presParOf" srcId="{11BE91F8-6268-4BAA-A685-3B240505B77B}" destId="{33571445-61F9-4FF9-B10A-4103E9188420}" srcOrd="0" destOrd="0" presId="urn:microsoft.com/office/officeart/2005/8/layout/hierarchy1"/>
    <dgm:cxn modelId="{02E72078-8197-46A9-A4D9-4469D1A93993}" type="presParOf" srcId="{11BE91F8-6268-4BAA-A685-3B240505B77B}" destId="{2B29A3DA-E353-4BA6-A2F1-2CDD0F97953A}" srcOrd="1" destOrd="0" presId="urn:microsoft.com/office/officeart/2005/8/layout/hierarchy1"/>
    <dgm:cxn modelId="{99988917-A6A0-4157-A004-24BAAB790B75}" type="presParOf" srcId="{2B29A3DA-E353-4BA6-A2F1-2CDD0F97953A}" destId="{1FC92540-D670-40E3-A3D1-8C512E96524F}" srcOrd="0" destOrd="0" presId="urn:microsoft.com/office/officeart/2005/8/layout/hierarchy1"/>
    <dgm:cxn modelId="{463286A9-042C-40F8-96DD-39F795BDE910}" type="presParOf" srcId="{1FC92540-D670-40E3-A3D1-8C512E96524F}" destId="{54BF7561-05C6-4737-9B1B-9D5015C4E8D2}" srcOrd="0" destOrd="0" presId="urn:microsoft.com/office/officeart/2005/8/layout/hierarchy1"/>
    <dgm:cxn modelId="{E66137D3-073A-4B0D-B267-54D603866747}" type="presParOf" srcId="{1FC92540-D670-40E3-A3D1-8C512E96524F}" destId="{070C78B8-E0F3-4D9B-A119-04A38BF7F89B}" srcOrd="1" destOrd="0" presId="urn:microsoft.com/office/officeart/2005/8/layout/hierarchy1"/>
    <dgm:cxn modelId="{E5FBD8C7-6C10-4D5C-80AA-56B91132B0DC}" type="presParOf" srcId="{2B29A3DA-E353-4BA6-A2F1-2CDD0F97953A}" destId="{E68918B7-B3F9-4F79-A4AD-506702D42DE9}" srcOrd="1" destOrd="0" presId="urn:microsoft.com/office/officeart/2005/8/layout/hierarchy1"/>
    <dgm:cxn modelId="{B425E056-DAF7-4909-B168-521B41990321}" type="presParOf" srcId="{D0F773B8-5BBB-41D2-9EDC-E3B7C548A90E}" destId="{9C0A4F06-CC0C-4F12-8D5C-25771A415F33}" srcOrd="2" destOrd="0" presId="urn:microsoft.com/office/officeart/2005/8/layout/hierarchy1"/>
    <dgm:cxn modelId="{F9A3EFC7-0880-40E3-8BDA-3103FE6CAB1A}" type="presParOf" srcId="{D0F773B8-5BBB-41D2-9EDC-E3B7C548A90E}" destId="{A2C8F335-0FAD-46B0-ADE2-A5248E3893DC}" srcOrd="3" destOrd="0" presId="urn:microsoft.com/office/officeart/2005/8/layout/hierarchy1"/>
    <dgm:cxn modelId="{D31D1ADB-0278-4E02-8890-FEDBE235CAE6}" type="presParOf" srcId="{A2C8F335-0FAD-46B0-ADE2-A5248E3893DC}" destId="{53612110-FE90-4538-AB6A-67E515A5D9AB}" srcOrd="0" destOrd="0" presId="urn:microsoft.com/office/officeart/2005/8/layout/hierarchy1"/>
    <dgm:cxn modelId="{D4C59688-ACFF-4A89-914E-33E92AACB65D}" type="presParOf" srcId="{53612110-FE90-4538-AB6A-67E515A5D9AB}" destId="{889B68BC-F574-4C3F-A580-B7D043ECD618}" srcOrd="0" destOrd="0" presId="urn:microsoft.com/office/officeart/2005/8/layout/hierarchy1"/>
    <dgm:cxn modelId="{8975E9D5-4FF1-4C15-B9E1-C4E385B14DA6}" type="presParOf" srcId="{53612110-FE90-4538-AB6A-67E515A5D9AB}" destId="{6F21E6B4-BFD6-4567-9E4D-511A3C47F425}" srcOrd="1" destOrd="0" presId="urn:microsoft.com/office/officeart/2005/8/layout/hierarchy1"/>
    <dgm:cxn modelId="{96FFF084-C9DB-4707-BE91-938F72AE49CE}" type="presParOf" srcId="{A2C8F335-0FAD-46B0-ADE2-A5248E3893DC}" destId="{719AB15A-E218-4364-ABCC-3B569F378134}" srcOrd="1" destOrd="0" presId="urn:microsoft.com/office/officeart/2005/8/layout/hierarchy1"/>
    <dgm:cxn modelId="{96B27620-3DB9-46C0-BF09-1510A73DE258}" type="presParOf" srcId="{719AB15A-E218-4364-ABCC-3B569F378134}" destId="{E916F228-40F8-4A6F-8E1D-647FA06B768B}" srcOrd="0" destOrd="0" presId="urn:microsoft.com/office/officeart/2005/8/layout/hierarchy1"/>
    <dgm:cxn modelId="{95B87583-B1A2-441B-BAEA-B9E3A21037FA}" type="presParOf" srcId="{719AB15A-E218-4364-ABCC-3B569F378134}" destId="{32A766AB-900F-4353-8687-F4B4894090F2}" srcOrd="1" destOrd="0" presId="urn:microsoft.com/office/officeart/2005/8/layout/hierarchy1"/>
    <dgm:cxn modelId="{7AD7FFB2-394C-4B6E-B1EF-3018B93BDD06}" type="presParOf" srcId="{32A766AB-900F-4353-8687-F4B4894090F2}" destId="{21E434BD-F20E-4B78-BFF6-D61F076800FD}" srcOrd="0" destOrd="0" presId="urn:microsoft.com/office/officeart/2005/8/layout/hierarchy1"/>
    <dgm:cxn modelId="{83E4D0EC-3DD0-4C8B-8CFE-EFC6D27B03B6}" type="presParOf" srcId="{21E434BD-F20E-4B78-BFF6-D61F076800FD}" destId="{14A2CCD6-68FC-4573-A217-5A2DB1959A93}" srcOrd="0" destOrd="0" presId="urn:microsoft.com/office/officeart/2005/8/layout/hierarchy1"/>
    <dgm:cxn modelId="{3FA0C0B6-26A8-4C50-8CA6-A3F049BA64BB}" type="presParOf" srcId="{21E434BD-F20E-4B78-BFF6-D61F076800FD}" destId="{B4F7622A-2EF9-4186-9D62-64120BC137C3}" srcOrd="1" destOrd="0" presId="urn:microsoft.com/office/officeart/2005/8/layout/hierarchy1"/>
    <dgm:cxn modelId="{ECC83F7F-D43A-4D27-9E86-82F4474A6B76}" type="presParOf" srcId="{32A766AB-900F-4353-8687-F4B4894090F2}" destId="{FF560069-7E9A-4644-AFCF-ED93A60C6B57}" srcOrd="1" destOrd="0" presId="urn:microsoft.com/office/officeart/2005/8/layout/hierarchy1"/>
    <dgm:cxn modelId="{9C8340EF-9BD5-4337-8A5E-3DC1DE453BF7}" type="presParOf" srcId="{719AB15A-E218-4364-ABCC-3B569F378134}" destId="{66A7E1DB-056C-42B0-AD20-934C97C0D4C8}" srcOrd="2" destOrd="0" presId="urn:microsoft.com/office/officeart/2005/8/layout/hierarchy1"/>
    <dgm:cxn modelId="{8F98D9A7-8E34-40D9-BEA7-FC8BEF06F0F1}" type="presParOf" srcId="{719AB15A-E218-4364-ABCC-3B569F378134}" destId="{EA94964E-E58C-4FDD-97DD-B5FADE0CBA41}" srcOrd="3" destOrd="0" presId="urn:microsoft.com/office/officeart/2005/8/layout/hierarchy1"/>
    <dgm:cxn modelId="{2D87FC54-E69E-4BC1-A1DB-3D8768E61322}" type="presParOf" srcId="{EA94964E-E58C-4FDD-97DD-B5FADE0CBA41}" destId="{0C4F0111-711F-4489-B041-22E09EFFFAC3}" srcOrd="0" destOrd="0" presId="urn:microsoft.com/office/officeart/2005/8/layout/hierarchy1"/>
    <dgm:cxn modelId="{AED2A0B4-9F4D-49B1-99C0-AE1C03812112}" type="presParOf" srcId="{0C4F0111-711F-4489-B041-22E09EFFFAC3}" destId="{1642647D-7D34-4077-AF55-1D35B2353E52}" srcOrd="0" destOrd="0" presId="urn:microsoft.com/office/officeart/2005/8/layout/hierarchy1"/>
    <dgm:cxn modelId="{35D8CF8A-DF66-4670-B8BA-93304AA76A1C}" type="presParOf" srcId="{0C4F0111-711F-4489-B041-22E09EFFFAC3}" destId="{9A2875EE-CE8C-4B80-B62C-982F6A438167}" srcOrd="1" destOrd="0" presId="urn:microsoft.com/office/officeart/2005/8/layout/hierarchy1"/>
    <dgm:cxn modelId="{1E4E93B1-261B-4E80-A1DF-84A9611CAC5E}" type="presParOf" srcId="{EA94964E-E58C-4FDD-97DD-B5FADE0CBA41}" destId="{3287DE24-F9F2-4BB2-8283-54C522C58EC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A7E1DB-056C-42B0-AD20-934C97C0D4C8}">
      <dsp:nvSpPr>
        <dsp:cNvPr id="0" name=""/>
        <dsp:cNvSpPr/>
      </dsp:nvSpPr>
      <dsp:spPr>
        <a:xfrm>
          <a:off x="6738254" y="3424681"/>
          <a:ext cx="1412793" cy="6361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3521"/>
              </a:lnTo>
              <a:lnTo>
                <a:pt x="1412793" y="433521"/>
              </a:lnTo>
              <a:lnTo>
                <a:pt x="1412793" y="63615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16F228-40F8-4A6F-8E1D-647FA06B768B}">
      <dsp:nvSpPr>
        <dsp:cNvPr id="0" name=""/>
        <dsp:cNvSpPr/>
      </dsp:nvSpPr>
      <dsp:spPr>
        <a:xfrm>
          <a:off x="5325461" y="3424681"/>
          <a:ext cx="1412793" cy="636155"/>
        </a:xfrm>
        <a:custGeom>
          <a:avLst/>
          <a:gdLst/>
          <a:ahLst/>
          <a:cxnLst/>
          <a:rect l="0" t="0" r="0" b="0"/>
          <a:pathLst>
            <a:path>
              <a:moveTo>
                <a:pt x="1412793" y="0"/>
              </a:moveTo>
              <a:lnTo>
                <a:pt x="1412793" y="433521"/>
              </a:lnTo>
              <a:lnTo>
                <a:pt x="0" y="433521"/>
              </a:lnTo>
              <a:lnTo>
                <a:pt x="0" y="63615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0A4F06-CC0C-4F12-8D5C-25771A415F33}">
      <dsp:nvSpPr>
        <dsp:cNvPr id="0" name=""/>
        <dsp:cNvSpPr/>
      </dsp:nvSpPr>
      <dsp:spPr>
        <a:xfrm>
          <a:off x="4718086" y="1158083"/>
          <a:ext cx="2020168" cy="8776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4993"/>
              </a:lnTo>
              <a:lnTo>
                <a:pt x="2020168" y="674993"/>
              </a:lnTo>
              <a:lnTo>
                <a:pt x="2020168" y="87762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571445-61F9-4FF9-B10A-4103E9188420}">
      <dsp:nvSpPr>
        <dsp:cNvPr id="0" name=""/>
        <dsp:cNvSpPr/>
      </dsp:nvSpPr>
      <dsp:spPr>
        <a:xfrm>
          <a:off x="2454154" y="3424681"/>
          <a:ext cx="91440" cy="63615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3615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010330-9A5E-42D1-8337-748B7DEBE3B3}">
      <dsp:nvSpPr>
        <dsp:cNvPr id="0" name=""/>
        <dsp:cNvSpPr/>
      </dsp:nvSpPr>
      <dsp:spPr>
        <a:xfrm>
          <a:off x="2499874" y="1158083"/>
          <a:ext cx="2218211" cy="877627"/>
        </a:xfrm>
        <a:custGeom>
          <a:avLst/>
          <a:gdLst/>
          <a:ahLst/>
          <a:cxnLst/>
          <a:rect l="0" t="0" r="0" b="0"/>
          <a:pathLst>
            <a:path>
              <a:moveTo>
                <a:pt x="2218211" y="0"/>
              </a:moveTo>
              <a:lnTo>
                <a:pt x="2218211" y="674993"/>
              </a:lnTo>
              <a:lnTo>
                <a:pt x="0" y="674993"/>
              </a:lnTo>
              <a:lnTo>
                <a:pt x="0" y="87762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4EA768-FCFF-4402-8460-2B6FC2C87F7F}">
      <dsp:nvSpPr>
        <dsp:cNvPr id="0" name=""/>
        <dsp:cNvSpPr/>
      </dsp:nvSpPr>
      <dsp:spPr>
        <a:xfrm>
          <a:off x="107196" y="-230887"/>
          <a:ext cx="9221780" cy="13889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4F46E0-5C76-48CA-A462-0D44CC1CD9CF}">
      <dsp:nvSpPr>
        <dsp:cNvPr id="0" name=""/>
        <dsp:cNvSpPr/>
      </dsp:nvSpPr>
      <dsp:spPr>
        <a:xfrm>
          <a:off x="350235" y="0"/>
          <a:ext cx="9221780" cy="13889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a-DK" sz="2200" b="1" kern="1200" dirty="0" smtClean="0">
              <a:solidFill>
                <a:schemeClr val="tx1"/>
              </a:solidFill>
            </a:rPr>
            <a:t>Global Error Handling in Angular</a:t>
          </a:r>
          <a:endParaRPr lang="da-DK" sz="2200" b="1" kern="1200" dirty="0"/>
        </a:p>
      </dsp:txBody>
      <dsp:txXfrm>
        <a:off x="390917" y="40682"/>
        <a:ext cx="9140416" cy="1307606"/>
      </dsp:txXfrm>
    </dsp:sp>
    <dsp:sp modelId="{70C97F99-535F-46A4-A54B-771B19F8B1DD}">
      <dsp:nvSpPr>
        <dsp:cNvPr id="0" name=""/>
        <dsp:cNvSpPr/>
      </dsp:nvSpPr>
      <dsp:spPr>
        <a:xfrm>
          <a:off x="1406197" y="2035710"/>
          <a:ext cx="2187355" cy="13889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BAB63-23FA-4663-9A0A-442E10FF24C4}">
      <dsp:nvSpPr>
        <dsp:cNvPr id="0" name=""/>
        <dsp:cNvSpPr/>
      </dsp:nvSpPr>
      <dsp:spPr>
        <a:xfrm>
          <a:off x="1649236" y="2266598"/>
          <a:ext cx="2187355" cy="13889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a-DK" sz="2200" kern="1200" dirty="0" smtClean="0"/>
            <a:t>Client Side Errors</a:t>
          </a:r>
          <a:endParaRPr lang="da-DK" sz="2200" kern="1200" dirty="0"/>
        </a:p>
      </dsp:txBody>
      <dsp:txXfrm>
        <a:off x="1689918" y="2307280"/>
        <a:ext cx="2105991" cy="1307606"/>
      </dsp:txXfrm>
    </dsp:sp>
    <dsp:sp modelId="{54BF7561-05C6-4737-9B1B-9D5015C4E8D2}">
      <dsp:nvSpPr>
        <dsp:cNvPr id="0" name=""/>
        <dsp:cNvSpPr/>
      </dsp:nvSpPr>
      <dsp:spPr>
        <a:xfrm>
          <a:off x="1330121" y="4060837"/>
          <a:ext cx="2339507" cy="1446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C78B8-E0F3-4D9B-A119-04A38BF7F89B}">
      <dsp:nvSpPr>
        <dsp:cNvPr id="0" name=""/>
        <dsp:cNvSpPr/>
      </dsp:nvSpPr>
      <dsp:spPr>
        <a:xfrm>
          <a:off x="1573160" y="4291724"/>
          <a:ext cx="2339507" cy="1446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ErrorHandler Class</a:t>
          </a:r>
          <a:endParaRPr lang="da-DK" sz="2200" kern="1200" dirty="0"/>
        </a:p>
      </dsp:txBody>
      <dsp:txXfrm>
        <a:off x="1615533" y="4334097"/>
        <a:ext cx="2254761" cy="1361991"/>
      </dsp:txXfrm>
    </dsp:sp>
    <dsp:sp modelId="{889B68BC-F574-4C3F-A580-B7D043ECD618}">
      <dsp:nvSpPr>
        <dsp:cNvPr id="0" name=""/>
        <dsp:cNvSpPr/>
      </dsp:nvSpPr>
      <dsp:spPr>
        <a:xfrm>
          <a:off x="5644577" y="2035710"/>
          <a:ext cx="2187355" cy="13889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21E6B4-BFD6-4567-9E4D-511A3C47F425}">
      <dsp:nvSpPr>
        <dsp:cNvPr id="0" name=""/>
        <dsp:cNvSpPr/>
      </dsp:nvSpPr>
      <dsp:spPr>
        <a:xfrm>
          <a:off x="5887616" y="2266598"/>
          <a:ext cx="2187355" cy="13889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a-DK" sz="2200" kern="1200" dirty="0" smtClean="0"/>
            <a:t>Server Side Errors</a:t>
          </a:r>
          <a:endParaRPr lang="da-DK" sz="2200" kern="1200" dirty="0"/>
        </a:p>
      </dsp:txBody>
      <dsp:txXfrm>
        <a:off x="5928298" y="2307280"/>
        <a:ext cx="2105991" cy="1307606"/>
      </dsp:txXfrm>
    </dsp:sp>
    <dsp:sp modelId="{14A2CCD6-68FC-4573-A217-5A2DB1959A93}">
      <dsp:nvSpPr>
        <dsp:cNvPr id="0" name=""/>
        <dsp:cNvSpPr/>
      </dsp:nvSpPr>
      <dsp:spPr>
        <a:xfrm>
          <a:off x="4155707" y="4060837"/>
          <a:ext cx="2339507" cy="1446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7622A-2EF9-4186-9D62-64120BC137C3}">
      <dsp:nvSpPr>
        <dsp:cNvPr id="0" name=""/>
        <dsp:cNvSpPr/>
      </dsp:nvSpPr>
      <dsp:spPr>
        <a:xfrm>
          <a:off x="4398747" y="4291724"/>
          <a:ext cx="2339507" cy="1446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ErrorHandler Class</a:t>
          </a:r>
          <a:endParaRPr lang="da-DK" sz="2200" kern="1200" dirty="0"/>
        </a:p>
      </dsp:txBody>
      <dsp:txXfrm>
        <a:off x="4441120" y="4334097"/>
        <a:ext cx="2254761" cy="1361991"/>
      </dsp:txXfrm>
    </dsp:sp>
    <dsp:sp modelId="{1642647D-7D34-4077-AF55-1D35B2353E52}">
      <dsp:nvSpPr>
        <dsp:cNvPr id="0" name=""/>
        <dsp:cNvSpPr/>
      </dsp:nvSpPr>
      <dsp:spPr>
        <a:xfrm>
          <a:off x="6981294" y="4060837"/>
          <a:ext cx="2339507" cy="1446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2875EE-CE8C-4B80-B62C-982F6A438167}">
      <dsp:nvSpPr>
        <dsp:cNvPr id="0" name=""/>
        <dsp:cNvSpPr/>
      </dsp:nvSpPr>
      <dsp:spPr>
        <a:xfrm>
          <a:off x="7224333" y="4291724"/>
          <a:ext cx="2339507" cy="14467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HttpInterceptor Interface</a:t>
          </a:r>
          <a:r>
            <a:rPr lang="en-US" sz="2200" kern="1200" baseline="0" dirty="0" smtClean="0"/>
            <a:t>e</a:t>
          </a:r>
          <a:endParaRPr lang="da-DK" sz="2200" kern="1200" dirty="0"/>
        </a:p>
      </dsp:txBody>
      <dsp:txXfrm>
        <a:off x="7266706" y="4334097"/>
        <a:ext cx="2254761" cy="13619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/>
          </p:nvPr>
        </p:nvSpPr>
        <p:spPr>
          <a:xfrm>
            <a:off x="90488" y="744538"/>
            <a:ext cx="6616700" cy="37226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2" name="Shape 192"/>
          <p:cNvSpPr>
            <a:spLocks noGrp="1"/>
          </p:cNvSpPr>
          <p:nvPr>
            <p:ph type="body" sz="quarter" idx="1"/>
          </p:nvPr>
        </p:nvSpPr>
        <p:spPr>
          <a:xfrm>
            <a:off x="906357" y="4715153"/>
            <a:ext cx="4984962" cy="44669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2225698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1pPr>
    <a:lvl2pPr indent="1143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2pPr>
    <a:lvl3pPr indent="2286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3pPr>
    <a:lvl4pPr indent="3429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4pPr>
    <a:lvl5pPr indent="4572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5pPr>
    <a:lvl6pPr indent="5715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6pPr>
    <a:lvl7pPr indent="6858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7pPr>
    <a:lvl8pPr indent="8001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8pPr>
    <a:lvl9pPr indent="914400" defTabSz="228600" latinLnBrk="0">
      <a:lnSpc>
        <a:spcPct val="117999"/>
      </a:lnSpc>
      <a:defRPr sz="1100">
        <a:latin typeface="Calibri"/>
        <a:ea typeface="Calibri"/>
        <a:cs typeface="Calibri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rt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15" name="Rectangle"/>
          <p:cNvSpPr/>
          <p:nvPr/>
        </p:nvSpPr>
        <p:spPr>
          <a:xfrm>
            <a:off x="2425700" y="3175000"/>
            <a:ext cx="1104950" cy="50800"/>
          </a:xfrm>
          <a:prstGeom prst="rect">
            <a:avLst/>
          </a:prstGeom>
          <a:solidFill>
            <a:srgbClr val="40E6A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pic>
        <p:nvPicPr>
          <p:cNvPr id="16" name="GE_White_Blue.png" descr="GE_White_Blu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25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You can edit this subtitle here"/>
          <p:cNvSpPr txBox="1">
            <a:spLocks noGrp="1"/>
          </p:cNvSpPr>
          <p:nvPr>
            <p:ph type="body" sz="quarter" idx="13"/>
          </p:nvPr>
        </p:nvSpPr>
        <p:spPr>
          <a:xfrm>
            <a:off x="2419375" y="3343275"/>
            <a:ext cx="2879599" cy="292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defTabSz="6350">
              <a:spcBef>
                <a:spcPts val="0"/>
              </a:spcBef>
              <a:buSzTx/>
              <a:buNone/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1600">
                <a:solidFill>
                  <a:srgbClr val="FFFFFF"/>
                </a:solidFill>
                <a:latin typeface="Chivo Regular"/>
                <a:ea typeface="Chivo Regular"/>
                <a:cs typeface="Chivo Regular"/>
                <a:sym typeface="Chivo Regular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Presentation title"/>
          <p:cNvSpPr txBox="1">
            <a:spLocks noGrp="1"/>
          </p:cNvSpPr>
          <p:nvPr>
            <p:ph type="body" sz="quarter" idx="14"/>
          </p:nvPr>
        </p:nvSpPr>
        <p:spPr>
          <a:xfrm>
            <a:off x="2419375" y="3575050"/>
            <a:ext cx="5331588" cy="718145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marL="0" indent="0" defTabSz="6350">
              <a:spcBef>
                <a:spcPts val="0"/>
              </a:spcBef>
              <a:buSzTx/>
              <a:buNone/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4000" b="1">
                <a:solidFill>
                  <a:srgbClr val="FFFFFF"/>
                </a:solidFill>
                <a:latin typeface="+mn-lt"/>
                <a:ea typeface="+mn-ea"/>
                <a:cs typeface="+mn-cs"/>
                <a:sym typeface="Playfair Display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9" name="Group"/>
          <p:cNvGrpSpPr/>
          <p:nvPr/>
        </p:nvGrpSpPr>
        <p:grpSpPr>
          <a:xfrm>
            <a:off x="-1" y="-25"/>
            <a:ext cx="12192001" cy="6858001"/>
            <a:chOff x="0" y="0"/>
            <a:chExt cx="24384000" cy="13715999"/>
          </a:xfrm>
        </p:grpSpPr>
        <p:pic>
          <p:nvPicPr>
            <p:cNvPr id="20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22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89667026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5057775" y="3136900"/>
            <a:ext cx="3287907" cy="90281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600" b="1">
                <a:solidFill>
                  <a:srgbClr val="FFFFFF"/>
                </a:solidFill>
                <a:latin typeface="+mn-lt"/>
                <a:ea typeface="+mn-ea"/>
                <a:cs typeface="+mn-cs"/>
                <a:sym typeface="Playfair Display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420077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- Vertical Le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mdrupvej plante.jpg"/>
          <p:cNvSpPr>
            <a:spLocks noGrp="1"/>
          </p:cNvSpPr>
          <p:nvPr>
            <p:ph type="pic" idx="13"/>
          </p:nvPr>
        </p:nvSpPr>
        <p:spPr>
          <a:xfrm>
            <a:off x="1262509" y="76402"/>
            <a:ext cx="5456902" cy="670520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708900" y="2460625"/>
            <a:ext cx="3460701" cy="365125"/>
          </a:xfrm>
          <a:prstGeom prst="rect">
            <a:avLst/>
          </a:prstGeom>
        </p:spPr>
        <p:txBody>
          <a:bodyPr anchor="t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708900" y="2895600"/>
            <a:ext cx="3460701" cy="286385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marL="0" indent="1143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marL="0" indent="2286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marL="0" indent="3429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marL="0" indent="4572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pic>
        <p:nvPicPr>
          <p:cNvPr id="14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1600" y="2352675"/>
            <a:ext cx="558800" cy="4445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16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8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- Vertical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ASLUCK_7N_08.jpg"/>
          <p:cNvSpPr>
            <a:spLocks noGrp="1"/>
          </p:cNvSpPr>
          <p:nvPr>
            <p:ph type="pic" idx="13"/>
          </p:nvPr>
        </p:nvSpPr>
        <p:spPr>
          <a:xfrm>
            <a:off x="6560542" y="107652"/>
            <a:ext cx="5517189" cy="664269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917700" y="2314575"/>
            <a:ext cx="3460701" cy="365125"/>
          </a:xfrm>
          <a:prstGeom prst="rect">
            <a:avLst/>
          </a:prstGeom>
        </p:spPr>
        <p:txBody>
          <a:bodyPr anchor="t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17700" y="2743200"/>
            <a:ext cx="3460701" cy="286385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marL="0" indent="1143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marL="0" indent="2286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marL="0" indent="3429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marL="0" indent="4572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33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34" name="Left_Box.png" descr="Left_Box.png"/>
            <p:cNvPicPr>
              <a:picLocks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36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u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2602794" y="2870200"/>
            <a:ext cx="2882901" cy="711200"/>
          </a:xfrm>
          <a:prstGeom prst="rect">
            <a:avLst/>
          </a:prstGeom>
        </p:spPr>
        <p:txBody>
          <a:bodyPr anchor="t"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Your name"/>
          <p:cNvSpPr txBox="1">
            <a:spLocks noGrp="1"/>
          </p:cNvSpPr>
          <p:nvPr>
            <p:ph type="body" sz="quarter" idx="13"/>
          </p:nvPr>
        </p:nvSpPr>
        <p:spPr>
          <a:xfrm>
            <a:off x="2596445" y="4349750"/>
            <a:ext cx="3493206" cy="33342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500">
                <a:solidFill>
                  <a:srgbClr val="FFFFFF"/>
                </a:solidFill>
                <a:latin typeface="Chivo Regular"/>
                <a:ea typeface="Chivo Regular"/>
                <a:cs typeface="Chivo Regular"/>
                <a:sym typeface="Chivo Regular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Your Worktitle"/>
          <p:cNvSpPr txBox="1">
            <a:spLocks noGrp="1"/>
          </p:cNvSpPr>
          <p:nvPr>
            <p:ph type="body" sz="quarter" idx="14"/>
          </p:nvPr>
        </p:nvSpPr>
        <p:spPr>
          <a:xfrm>
            <a:off x="2596445" y="4610100"/>
            <a:ext cx="3493206" cy="27571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125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7N A/S…"/>
          <p:cNvSpPr txBox="1"/>
          <p:nvPr/>
        </p:nvSpPr>
        <p:spPr>
          <a:xfrm>
            <a:off x="2596445" y="4932692"/>
            <a:ext cx="1662315" cy="916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 defTabSz="6350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250" b="0">
                <a:solidFill>
                  <a:srgbClr val="FFFFFF"/>
                </a:solidFill>
                <a:latin typeface="Chivo Regular"/>
                <a:ea typeface="Chivo Regular"/>
                <a:cs typeface="Chivo Regular"/>
                <a:sym typeface="Chivo Regular"/>
              </a:defRPr>
            </a:pPr>
            <a:r>
              <a:rPr sz="1125"/>
              <a:t>7N A/S </a:t>
            </a:r>
          </a:p>
          <a:p>
            <a:pPr algn="l" defTabSz="6350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250" b="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defRPr>
            </a:pPr>
            <a:r>
              <a:rPr sz="1125"/>
              <a:t>Emdrupvej 26, 2. sal </a:t>
            </a:r>
          </a:p>
          <a:p>
            <a:pPr algn="l" defTabSz="6350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250" b="0">
                <a:solidFill>
                  <a:srgbClr val="FFFFFF"/>
                </a:solidFill>
                <a:latin typeface="Chivo Light"/>
                <a:ea typeface="Chivo Light"/>
                <a:cs typeface="Chivo Light"/>
                <a:sym typeface="Chivo Light"/>
              </a:defRPr>
            </a:pPr>
            <a:r>
              <a:rPr sz="1125"/>
              <a:t>DK-2100 Copenhagen Ø</a:t>
            </a:r>
          </a:p>
          <a:p>
            <a:pPr algn="l" defTabSz="6350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250" b="0">
                <a:solidFill>
                  <a:srgbClr val="FFFFFF"/>
                </a:solidFill>
                <a:latin typeface="Chivo Regular"/>
                <a:ea typeface="Chivo Regular"/>
                <a:cs typeface="Chivo Regular"/>
                <a:sym typeface="Chivo Regular"/>
              </a:defRPr>
            </a:pPr>
            <a:endParaRPr sz="1125"/>
          </a:p>
          <a:p>
            <a:pPr algn="l" defTabSz="6350"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2250" b="0">
                <a:solidFill>
                  <a:srgbClr val="FFFFFF"/>
                </a:solidFill>
                <a:latin typeface="Chivo Regular"/>
                <a:ea typeface="Chivo Regular"/>
                <a:cs typeface="Chivo Regular"/>
                <a:sym typeface="Chivo Regular"/>
              </a:defRPr>
            </a:pPr>
            <a:r>
              <a:rPr sz="1125"/>
              <a:t>www.7n.com</a:t>
            </a:r>
          </a:p>
        </p:txBody>
      </p:sp>
      <p:sp>
        <p:nvSpPr>
          <p:cNvPr id="8" name="Rectangle"/>
          <p:cNvSpPr/>
          <p:nvPr/>
        </p:nvSpPr>
        <p:spPr>
          <a:xfrm>
            <a:off x="2615495" y="2819400"/>
            <a:ext cx="654051" cy="50800"/>
          </a:xfrm>
          <a:prstGeom prst="rect">
            <a:avLst/>
          </a:prstGeom>
          <a:solidFill>
            <a:srgbClr val="40E6A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pic>
        <p:nvPicPr>
          <p:cNvPr id="9" name="GE_White.png" descr="GE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5620" y="850900"/>
            <a:ext cx="11271251" cy="63400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11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3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4645942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386292" y="287209"/>
            <a:ext cx="503112" cy="431929"/>
            <a:chOff x="2282" y="97"/>
            <a:chExt cx="2290" cy="1966"/>
          </a:xfrm>
          <a:solidFill>
            <a:schemeClr val="accent1"/>
          </a:solidFill>
        </p:grpSpPr>
        <p:sp>
          <p:nvSpPr>
            <p:cNvPr id="13" name="Freeform 7"/>
            <p:cNvSpPr>
              <a:spLocks/>
            </p:cNvSpPr>
            <p:nvPr/>
          </p:nvSpPr>
          <p:spPr bwMode="auto">
            <a:xfrm>
              <a:off x="2282" y="97"/>
              <a:ext cx="1906" cy="1966"/>
            </a:xfrm>
            <a:custGeom>
              <a:avLst/>
              <a:gdLst>
                <a:gd name="T0" fmla="*/ 1181 w 1906"/>
                <a:gd name="T1" fmla="*/ 20 h 1966"/>
                <a:gd name="T2" fmla="*/ 1412 w 1906"/>
                <a:gd name="T3" fmla="*/ 99 h 1966"/>
                <a:gd name="T4" fmla="*/ 1615 w 1906"/>
                <a:gd name="T5" fmla="*/ 230 h 1966"/>
                <a:gd name="T6" fmla="*/ 1783 w 1906"/>
                <a:gd name="T7" fmla="*/ 408 h 1966"/>
                <a:gd name="T8" fmla="*/ 1905 w 1906"/>
                <a:gd name="T9" fmla="*/ 626 h 1966"/>
                <a:gd name="T10" fmla="*/ 1896 w 1906"/>
                <a:gd name="T11" fmla="*/ 649 h 1966"/>
                <a:gd name="T12" fmla="*/ 1869 w 1906"/>
                <a:gd name="T13" fmla="*/ 646 h 1966"/>
                <a:gd name="T14" fmla="*/ 1791 w 1906"/>
                <a:gd name="T15" fmla="*/ 494 h 1966"/>
                <a:gd name="T16" fmla="*/ 1642 w 1906"/>
                <a:gd name="T17" fmla="*/ 309 h 1966"/>
                <a:gd name="T18" fmla="*/ 1453 w 1906"/>
                <a:gd name="T19" fmla="*/ 166 h 1966"/>
                <a:gd name="T20" fmla="*/ 1235 w 1906"/>
                <a:gd name="T21" fmla="*/ 75 h 1966"/>
                <a:gd name="T22" fmla="*/ 1000 w 1906"/>
                <a:gd name="T23" fmla="*/ 40 h 1966"/>
                <a:gd name="T24" fmla="*/ 760 w 1906"/>
                <a:gd name="T25" fmla="*/ 69 h 1966"/>
                <a:gd name="T26" fmla="*/ 539 w 1906"/>
                <a:gd name="T27" fmla="*/ 155 h 1966"/>
                <a:gd name="T28" fmla="*/ 347 w 1906"/>
                <a:gd name="T29" fmla="*/ 291 h 1966"/>
                <a:gd name="T30" fmla="*/ 194 w 1906"/>
                <a:gd name="T31" fmla="*/ 470 h 1966"/>
                <a:gd name="T32" fmla="*/ 90 w 1906"/>
                <a:gd name="T33" fmla="*/ 684 h 1966"/>
                <a:gd name="T34" fmla="*/ 45 w 1906"/>
                <a:gd name="T35" fmla="*/ 917 h 1966"/>
                <a:gd name="T36" fmla="*/ 59 w 1906"/>
                <a:gd name="T37" fmla="*/ 1147 h 1966"/>
                <a:gd name="T38" fmla="*/ 125 w 1906"/>
                <a:gd name="T39" fmla="*/ 1364 h 1966"/>
                <a:gd name="T40" fmla="*/ 242 w 1906"/>
                <a:gd name="T41" fmla="*/ 1561 h 1966"/>
                <a:gd name="T42" fmla="*/ 402 w 1906"/>
                <a:gd name="T43" fmla="*/ 1725 h 1966"/>
                <a:gd name="T44" fmla="*/ 602 w 1906"/>
                <a:gd name="T45" fmla="*/ 1845 h 1966"/>
                <a:gd name="T46" fmla="*/ 830 w 1906"/>
                <a:gd name="T47" fmla="*/ 1912 h 1966"/>
                <a:gd name="T48" fmla="*/ 1060 w 1906"/>
                <a:gd name="T49" fmla="*/ 1920 h 1966"/>
                <a:gd name="T50" fmla="*/ 1284 w 1906"/>
                <a:gd name="T51" fmla="*/ 1874 h 1966"/>
                <a:gd name="T52" fmla="*/ 1489 w 1906"/>
                <a:gd name="T53" fmla="*/ 1776 h 1966"/>
                <a:gd name="T54" fmla="*/ 1668 w 1906"/>
                <a:gd name="T55" fmla="*/ 1630 h 1966"/>
                <a:gd name="T56" fmla="*/ 1809 w 1906"/>
                <a:gd name="T57" fmla="*/ 1441 h 1966"/>
                <a:gd name="T58" fmla="*/ 1834 w 1906"/>
                <a:gd name="T59" fmla="*/ 1432 h 1966"/>
                <a:gd name="T60" fmla="*/ 1849 w 1906"/>
                <a:gd name="T61" fmla="*/ 1452 h 1966"/>
                <a:gd name="T62" fmla="*/ 1777 w 1906"/>
                <a:gd name="T63" fmla="*/ 1570 h 1966"/>
                <a:gd name="T64" fmla="*/ 1648 w 1906"/>
                <a:gd name="T65" fmla="*/ 1711 h 1966"/>
                <a:gd name="T66" fmla="*/ 1460 w 1906"/>
                <a:gd name="T67" fmla="*/ 1844 h 1966"/>
                <a:gd name="T68" fmla="*/ 1249 w 1906"/>
                <a:gd name="T69" fmla="*/ 1929 h 1966"/>
                <a:gd name="T70" fmla="*/ 1026 w 1906"/>
                <a:gd name="T71" fmla="*/ 1965 h 1966"/>
                <a:gd name="T72" fmla="*/ 801 w 1906"/>
                <a:gd name="T73" fmla="*/ 1950 h 1966"/>
                <a:gd name="T74" fmla="*/ 583 w 1906"/>
                <a:gd name="T75" fmla="*/ 1884 h 1966"/>
                <a:gd name="T76" fmla="*/ 383 w 1906"/>
                <a:gd name="T77" fmla="*/ 1762 h 1966"/>
                <a:gd name="T78" fmla="*/ 218 w 1906"/>
                <a:gd name="T79" fmla="*/ 1598 h 1966"/>
                <a:gd name="T80" fmla="*/ 96 w 1906"/>
                <a:gd name="T81" fmla="*/ 1403 h 1966"/>
                <a:gd name="T82" fmla="*/ 21 w 1906"/>
                <a:gd name="T83" fmla="*/ 1186 h 1966"/>
                <a:gd name="T84" fmla="*/ 0 w 1906"/>
                <a:gd name="T85" fmla="*/ 957 h 1966"/>
                <a:gd name="T86" fmla="*/ 34 w 1906"/>
                <a:gd name="T87" fmla="*/ 724 h 1966"/>
                <a:gd name="T88" fmla="*/ 130 w 1906"/>
                <a:gd name="T89" fmla="*/ 496 h 1966"/>
                <a:gd name="T90" fmla="*/ 277 w 1906"/>
                <a:gd name="T91" fmla="*/ 301 h 1966"/>
                <a:gd name="T92" fmla="*/ 467 w 1906"/>
                <a:gd name="T93" fmla="*/ 147 h 1966"/>
                <a:gd name="T94" fmla="*/ 688 w 1906"/>
                <a:gd name="T95" fmla="*/ 44 h 1966"/>
                <a:gd name="T96" fmla="*/ 932 w 1906"/>
                <a:gd name="T97" fmla="*/ 0 h 1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06" h="1966">
                  <a:moveTo>
                    <a:pt x="1016" y="0"/>
                  </a:moveTo>
                  <a:lnTo>
                    <a:pt x="1100" y="6"/>
                  </a:lnTo>
                  <a:lnTo>
                    <a:pt x="1181" y="20"/>
                  </a:lnTo>
                  <a:lnTo>
                    <a:pt x="1260" y="40"/>
                  </a:lnTo>
                  <a:lnTo>
                    <a:pt x="1338" y="66"/>
                  </a:lnTo>
                  <a:lnTo>
                    <a:pt x="1412" y="99"/>
                  </a:lnTo>
                  <a:lnTo>
                    <a:pt x="1484" y="136"/>
                  </a:lnTo>
                  <a:lnTo>
                    <a:pt x="1552" y="181"/>
                  </a:lnTo>
                  <a:lnTo>
                    <a:pt x="1615" y="230"/>
                  </a:lnTo>
                  <a:lnTo>
                    <a:pt x="1677" y="285"/>
                  </a:lnTo>
                  <a:lnTo>
                    <a:pt x="1732" y="344"/>
                  </a:lnTo>
                  <a:lnTo>
                    <a:pt x="1783" y="408"/>
                  </a:lnTo>
                  <a:lnTo>
                    <a:pt x="1829" y="476"/>
                  </a:lnTo>
                  <a:lnTo>
                    <a:pt x="1869" y="549"/>
                  </a:lnTo>
                  <a:lnTo>
                    <a:pt x="1905" y="626"/>
                  </a:lnTo>
                  <a:lnTo>
                    <a:pt x="1906" y="636"/>
                  </a:lnTo>
                  <a:lnTo>
                    <a:pt x="1902" y="644"/>
                  </a:lnTo>
                  <a:lnTo>
                    <a:pt x="1896" y="649"/>
                  </a:lnTo>
                  <a:lnTo>
                    <a:pt x="1887" y="651"/>
                  </a:lnTo>
                  <a:lnTo>
                    <a:pt x="1877" y="650"/>
                  </a:lnTo>
                  <a:lnTo>
                    <a:pt x="1869" y="646"/>
                  </a:lnTo>
                  <a:lnTo>
                    <a:pt x="1863" y="638"/>
                  </a:lnTo>
                  <a:lnTo>
                    <a:pt x="1831" y="564"/>
                  </a:lnTo>
                  <a:lnTo>
                    <a:pt x="1791" y="494"/>
                  </a:lnTo>
                  <a:lnTo>
                    <a:pt x="1747" y="428"/>
                  </a:lnTo>
                  <a:lnTo>
                    <a:pt x="1697" y="366"/>
                  </a:lnTo>
                  <a:lnTo>
                    <a:pt x="1642" y="309"/>
                  </a:lnTo>
                  <a:lnTo>
                    <a:pt x="1583" y="256"/>
                  </a:lnTo>
                  <a:lnTo>
                    <a:pt x="1520" y="209"/>
                  </a:lnTo>
                  <a:lnTo>
                    <a:pt x="1453" y="166"/>
                  </a:lnTo>
                  <a:lnTo>
                    <a:pt x="1384" y="130"/>
                  </a:lnTo>
                  <a:lnTo>
                    <a:pt x="1310" y="100"/>
                  </a:lnTo>
                  <a:lnTo>
                    <a:pt x="1235" y="75"/>
                  </a:lnTo>
                  <a:lnTo>
                    <a:pt x="1159" y="56"/>
                  </a:lnTo>
                  <a:lnTo>
                    <a:pt x="1080" y="45"/>
                  </a:lnTo>
                  <a:lnTo>
                    <a:pt x="1000" y="40"/>
                  </a:lnTo>
                  <a:lnTo>
                    <a:pt x="918" y="42"/>
                  </a:lnTo>
                  <a:lnTo>
                    <a:pt x="838" y="52"/>
                  </a:lnTo>
                  <a:lnTo>
                    <a:pt x="760" y="69"/>
                  </a:lnTo>
                  <a:lnTo>
                    <a:pt x="683" y="91"/>
                  </a:lnTo>
                  <a:lnTo>
                    <a:pt x="611" y="120"/>
                  </a:lnTo>
                  <a:lnTo>
                    <a:pt x="539" y="155"/>
                  </a:lnTo>
                  <a:lnTo>
                    <a:pt x="472" y="195"/>
                  </a:lnTo>
                  <a:lnTo>
                    <a:pt x="407" y="240"/>
                  </a:lnTo>
                  <a:lnTo>
                    <a:pt x="347" y="291"/>
                  </a:lnTo>
                  <a:lnTo>
                    <a:pt x="290" y="346"/>
                  </a:lnTo>
                  <a:lnTo>
                    <a:pt x="239" y="406"/>
                  </a:lnTo>
                  <a:lnTo>
                    <a:pt x="194" y="470"/>
                  </a:lnTo>
                  <a:lnTo>
                    <a:pt x="153" y="538"/>
                  </a:lnTo>
                  <a:lnTo>
                    <a:pt x="118" y="609"/>
                  </a:lnTo>
                  <a:lnTo>
                    <a:pt x="90" y="684"/>
                  </a:lnTo>
                  <a:lnTo>
                    <a:pt x="68" y="762"/>
                  </a:lnTo>
                  <a:lnTo>
                    <a:pt x="53" y="839"/>
                  </a:lnTo>
                  <a:lnTo>
                    <a:pt x="45" y="917"/>
                  </a:lnTo>
                  <a:lnTo>
                    <a:pt x="44" y="994"/>
                  </a:lnTo>
                  <a:lnTo>
                    <a:pt x="48" y="1071"/>
                  </a:lnTo>
                  <a:lnTo>
                    <a:pt x="59" y="1147"/>
                  </a:lnTo>
                  <a:lnTo>
                    <a:pt x="75" y="1221"/>
                  </a:lnTo>
                  <a:lnTo>
                    <a:pt x="98" y="1294"/>
                  </a:lnTo>
                  <a:lnTo>
                    <a:pt x="125" y="1364"/>
                  </a:lnTo>
                  <a:lnTo>
                    <a:pt x="159" y="1433"/>
                  </a:lnTo>
                  <a:lnTo>
                    <a:pt x="198" y="1498"/>
                  </a:lnTo>
                  <a:lnTo>
                    <a:pt x="242" y="1561"/>
                  </a:lnTo>
                  <a:lnTo>
                    <a:pt x="290" y="1620"/>
                  </a:lnTo>
                  <a:lnTo>
                    <a:pt x="343" y="1673"/>
                  </a:lnTo>
                  <a:lnTo>
                    <a:pt x="402" y="1725"/>
                  </a:lnTo>
                  <a:lnTo>
                    <a:pt x="464" y="1770"/>
                  </a:lnTo>
                  <a:lnTo>
                    <a:pt x="531" y="1810"/>
                  </a:lnTo>
                  <a:lnTo>
                    <a:pt x="602" y="1845"/>
                  </a:lnTo>
                  <a:lnTo>
                    <a:pt x="677" y="1874"/>
                  </a:lnTo>
                  <a:lnTo>
                    <a:pt x="752" y="1896"/>
                  </a:lnTo>
                  <a:lnTo>
                    <a:pt x="830" y="1912"/>
                  </a:lnTo>
                  <a:lnTo>
                    <a:pt x="906" y="1921"/>
                  </a:lnTo>
                  <a:lnTo>
                    <a:pt x="984" y="1924"/>
                  </a:lnTo>
                  <a:lnTo>
                    <a:pt x="1060" y="1920"/>
                  </a:lnTo>
                  <a:lnTo>
                    <a:pt x="1135" y="1911"/>
                  </a:lnTo>
                  <a:lnTo>
                    <a:pt x="1210" y="1895"/>
                  </a:lnTo>
                  <a:lnTo>
                    <a:pt x="1284" y="1874"/>
                  </a:lnTo>
                  <a:lnTo>
                    <a:pt x="1354" y="1846"/>
                  </a:lnTo>
                  <a:lnTo>
                    <a:pt x="1423" y="1814"/>
                  </a:lnTo>
                  <a:lnTo>
                    <a:pt x="1489" y="1776"/>
                  </a:lnTo>
                  <a:lnTo>
                    <a:pt x="1553" y="1732"/>
                  </a:lnTo>
                  <a:lnTo>
                    <a:pt x="1613" y="1683"/>
                  </a:lnTo>
                  <a:lnTo>
                    <a:pt x="1668" y="1630"/>
                  </a:lnTo>
                  <a:lnTo>
                    <a:pt x="1721" y="1572"/>
                  </a:lnTo>
                  <a:lnTo>
                    <a:pt x="1768" y="1508"/>
                  </a:lnTo>
                  <a:lnTo>
                    <a:pt x="1809" y="1441"/>
                  </a:lnTo>
                  <a:lnTo>
                    <a:pt x="1817" y="1433"/>
                  </a:lnTo>
                  <a:lnTo>
                    <a:pt x="1826" y="1431"/>
                  </a:lnTo>
                  <a:lnTo>
                    <a:pt x="1834" y="1432"/>
                  </a:lnTo>
                  <a:lnTo>
                    <a:pt x="1842" y="1436"/>
                  </a:lnTo>
                  <a:lnTo>
                    <a:pt x="1847" y="1443"/>
                  </a:lnTo>
                  <a:lnTo>
                    <a:pt x="1849" y="1452"/>
                  </a:lnTo>
                  <a:lnTo>
                    <a:pt x="1847" y="1462"/>
                  </a:lnTo>
                  <a:lnTo>
                    <a:pt x="1813" y="1517"/>
                  </a:lnTo>
                  <a:lnTo>
                    <a:pt x="1777" y="1570"/>
                  </a:lnTo>
                  <a:lnTo>
                    <a:pt x="1737" y="1620"/>
                  </a:lnTo>
                  <a:lnTo>
                    <a:pt x="1694" y="1667"/>
                  </a:lnTo>
                  <a:lnTo>
                    <a:pt x="1648" y="1711"/>
                  </a:lnTo>
                  <a:lnTo>
                    <a:pt x="1589" y="1761"/>
                  </a:lnTo>
                  <a:lnTo>
                    <a:pt x="1525" y="1805"/>
                  </a:lnTo>
                  <a:lnTo>
                    <a:pt x="1460" y="1844"/>
                  </a:lnTo>
                  <a:lnTo>
                    <a:pt x="1391" y="1877"/>
                  </a:lnTo>
                  <a:lnTo>
                    <a:pt x="1321" y="1906"/>
                  </a:lnTo>
                  <a:lnTo>
                    <a:pt x="1249" y="1929"/>
                  </a:lnTo>
                  <a:lnTo>
                    <a:pt x="1176" y="1946"/>
                  </a:lnTo>
                  <a:lnTo>
                    <a:pt x="1101" y="1959"/>
                  </a:lnTo>
                  <a:lnTo>
                    <a:pt x="1026" y="1965"/>
                  </a:lnTo>
                  <a:lnTo>
                    <a:pt x="951" y="1966"/>
                  </a:lnTo>
                  <a:lnTo>
                    <a:pt x="876" y="1961"/>
                  </a:lnTo>
                  <a:lnTo>
                    <a:pt x="801" y="1950"/>
                  </a:lnTo>
                  <a:lnTo>
                    <a:pt x="727" y="1934"/>
                  </a:lnTo>
                  <a:lnTo>
                    <a:pt x="654" y="1911"/>
                  </a:lnTo>
                  <a:lnTo>
                    <a:pt x="583" y="1884"/>
                  </a:lnTo>
                  <a:lnTo>
                    <a:pt x="514" y="1849"/>
                  </a:lnTo>
                  <a:lnTo>
                    <a:pt x="447" y="1809"/>
                  </a:lnTo>
                  <a:lnTo>
                    <a:pt x="383" y="1762"/>
                  </a:lnTo>
                  <a:lnTo>
                    <a:pt x="324" y="1711"/>
                  </a:lnTo>
                  <a:lnTo>
                    <a:pt x="269" y="1657"/>
                  </a:lnTo>
                  <a:lnTo>
                    <a:pt x="218" y="1598"/>
                  </a:lnTo>
                  <a:lnTo>
                    <a:pt x="173" y="1536"/>
                  </a:lnTo>
                  <a:lnTo>
                    <a:pt x="131" y="1471"/>
                  </a:lnTo>
                  <a:lnTo>
                    <a:pt x="96" y="1403"/>
                  </a:lnTo>
                  <a:lnTo>
                    <a:pt x="66" y="1332"/>
                  </a:lnTo>
                  <a:lnTo>
                    <a:pt x="41" y="1261"/>
                  </a:lnTo>
                  <a:lnTo>
                    <a:pt x="21" y="1186"/>
                  </a:lnTo>
                  <a:lnTo>
                    <a:pt x="9" y="1111"/>
                  </a:lnTo>
                  <a:lnTo>
                    <a:pt x="1" y="1034"/>
                  </a:lnTo>
                  <a:lnTo>
                    <a:pt x="0" y="957"/>
                  </a:lnTo>
                  <a:lnTo>
                    <a:pt x="5" y="879"/>
                  </a:lnTo>
                  <a:lnTo>
                    <a:pt x="16" y="802"/>
                  </a:lnTo>
                  <a:lnTo>
                    <a:pt x="34" y="724"/>
                  </a:lnTo>
                  <a:lnTo>
                    <a:pt x="60" y="645"/>
                  </a:lnTo>
                  <a:lnTo>
                    <a:pt x="91" y="569"/>
                  </a:lnTo>
                  <a:lnTo>
                    <a:pt x="130" y="496"/>
                  </a:lnTo>
                  <a:lnTo>
                    <a:pt x="174" y="426"/>
                  </a:lnTo>
                  <a:lnTo>
                    <a:pt x="223" y="361"/>
                  </a:lnTo>
                  <a:lnTo>
                    <a:pt x="277" y="301"/>
                  </a:lnTo>
                  <a:lnTo>
                    <a:pt x="335" y="245"/>
                  </a:lnTo>
                  <a:lnTo>
                    <a:pt x="399" y="194"/>
                  </a:lnTo>
                  <a:lnTo>
                    <a:pt x="467" y="147"/>
                  </a:lnTo>
                  <a:lnTo>
                    <a:pt x="537" y="106"/>
                  </a:lnTo>
                  <a:lnTo>
                    <a:pt x="611" y="72"/>
                  </a:lnTo>
                  <a:lnTo>
                    <a:pt x="688" y="44"/>
                  </a:lnTo>
                  <a:lnTo>
                    <a:pt x="767" y="22"/>
                  </a:lnTo>
                  <a:lnTo>
                    <a:pt x="848" y="7"/>
                  </a:lnTo>
                  <a:lnTo>
                    <a:pt x="932" y="0"/>
                  </a:lnTo>
                  <a:lnTo>
                    <a:pt x="10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hivo Light" panose="00000500000000000000" pitchFamily="2" charset="0"/>
              </a:endParaRPr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2589" y="721"/>
              <a:ext cx="981" cy="795"/>
            </a:xfrm>
            <a:custGeom>
              <a:avLst/>
              <a:gdLst>
                <a:gd name="T0" fmla="*/ 0 w 981"/>
                <a:gd name="T1" fmla="*/ 0 h 795"/>
                <a:gd name="T2" fmla="*/ 885 w 981"/>
                <a:gd name="T3" fmla="*/ 0 h 795"/>
                <a:gd name="T4" fmla="*/ 910 w 981"/>
                <a:gd name="T5" fmla="*/ 3 h 795"/>
                <a:gd name="T6" fmla="*/ 931 w 981"/>
                <a:gd name="T7" fmla="*/ 9 h 795"/>
                <a:gd name="T8" fmla="*/ 949 w 981"/>
                <a:gd name="T9" fmla="*/ 19 h 795"/>
                <a:gd name="T10" fmla="*/ 962 w 981"/>
                <a:gd name="T11" fmla="*/ 32 h 795"/>
                <a:gd name="T12" fmla="*/ 972 w 981"/>
                <a:gd name="T13" fmla="*/ 47 h 795"/>
                <a:gd name="T14" fmla="*/ 979 w 981"/>
                <a:gd name="T15" fmla="*/ 64 h 795"/>
                <a:gd name="T16" fmla="*/ 981 w 981"/>
                <a:gd name="T17" fmla="*/ 83 h 795"/>
                <a:gd name="T18" fmla="*/ 977 w 981"/>
                <a:gd name="T19" fmla="*/ 111 h 795"/>
                <a:gd name="T20" fmla="*/ 965 w 981"/>
                <a:gd name="T21" fmla="*/ 139 h 795"/>
                <a:gd name="T22" fmla="*/ 946 w 981"/>
                <a:gd name="T23" fmla="*/ 167 h 795"/>
                <a:gd name="T24" fmla="*/ 431 w 981"/>
                <a:gd name="T25" fmla="*/ 795 h 795"/>
                <a:gd name="T26" fmla="*/ 202 w 981"/>
                <a:gd name="T27" fmla="*/ 795 h 795"/>
                <a:gd name="T28" fmla="*/ 741 w 981"/>
                <a:gd name="T29" fmla="*/ 156 h 795"/>
                <a:gd name="T30" fmla="*/ 0 w 981"/>
                <a:gd name="T31" fmla="*/ 156 h 795"/>
                <a:gd name="T32" fmla="*/ 0 w 981"/>
                <a:gd name="T33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1" h="795">
                  <a:moveTo>
                    <a:pt x="0" y="0"/>
                  </a:moveTo>
                  <a:lnTo>
                    <a:pt x="885" y="0"/>
                  </a:lnTo>
                  <a:lnTo>
                    <a:pt x="910" y="3"/>
                  </a:lnTo>
                  <a:lnTo>
                    <a:pt x="931" y="9"/>
                  </a:lnTo>
                  <a:lnTo>
                    <a:pt x="949" y="19"/>
                  </a:lnTo>
                  <a:lnTo>
                    <a:pt x="962" y="32"/>
                  </a:lnTo>
                  <a:lnTo>
                    <a:pt x="972" y="47"/>
                  </a:lnTo>
                  <a:lnTo>
                    <a:pt x="979" y="64"/>
                  </a:lnTo>
                  <a:lnTo>
                    <a:pt x="981" y="83"/>
                  </a:lnTo>
                  <a:lnTo>
                    <a:pt x="977" y="111"/>
                  </a:lnTo>
                  <a:lnTo>
                    <a:pt x="965" y="139"/>
                  </a:lnTo>
                  <a:lnTo>
                    <a:pt x="946" y="167"/>
                  </a:lnTo>
                  <a:lnTo>
                    <a:pt x="431" y="795"/>
                  </a:lnTo>
                  <a:lnTo>
                    <a:pt x="202" y="795"/>
                  </a:lnTo>
                  <a:lnTo>
                    <a:pt x="741" y="156"/>
                  </a:lnTo>
                  <a:lnTo>
                    <a:pt x="0" y="1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hivo Light" panose="00000500000000000000" pitchFamily="2" charset="0"/>
              </a:endParaRPr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3637" y="721"/>
              <a:ext cx="935" cy="829"/>
            </a:xfrm>
            <a:custGeom>
              <a:avLst/>
              <a:gdLst>
                <a:gd name="T0" fmla="*/ 94 w 935"/>
                <a:gd name="T1" fmla="*/ 0 h 829"/>
                <a:gd name="T2" fmla="*/ 122 w 935"/>
                <a:gd name="T3" fmla="*/ 2 h 829"/>
                <a:gd name="T4" fmla="*/ 144 w 935"/>
                <a:gd name="T5" fmla="*/ 9 h 829"/>
                <a:gd name="T6" fmla="*/ 163 w 935"/>
                <a:gd name="T7" fmla="*/ 17 h 829"/>
                <a:gd name="T8" fmla="*/ 178 w 935"/>
                <a:gd name="T9" fmla="*/ 30 h 829"/>
                <a:gd name="T10" fmla="*/ 770 w 935"/>
                <a:gd name="T11" fmla="*/ 580 h 829"/>
                <a:gd name="T12" fmla="*/ 770 w 935"/>
                <a:gd name="T13" fmla="*/ 17 h 829"/>
                <a:gd name="T14" fmla="*/ 935 w 935"/>
                <a:gd name="T15" fmla="*/ 17 h 829"/>
                <a:gd name="T16" fmla="*/ 935 w 935"/>
                <a:gd name="T17" fmla="*/ 756 h 829"/>
                <a:gd name="T18" fmla="*/ 932 w 935"/>
                <a:gd name="T19" fmla="*/ 776 h 829"/>
                <a:gd name="T20" fmla="*/ 926 w 935"/>
                <a:gd name="T21" fmla="*/ 792 h 829"/>
                <a:gd name="T22" fmla="*/ 915 w 935"/>
                <a:gd name="T23" fmla="*/ 806 h 829"/>
                <a:gd name="T24" fmla="*/ 901 w 935"/>
                <a:gd name="T25" fmla="*/ 817 h 829"/>
                <a:gd name="T26" fmla="*/ 884 w 935"/>
                <a:gd name="T27" fmla="*/ 824 h 829"/>
                <a:gd name="T28" fmla="*/ 862 w 935"/>
                <a:gd name="T29" fmla="*/ 828 h 829"/>
                <a:gd name="T30" fmla="*/ 840 w 935"/>
                <a:gd name="T31" fmla="*/ 829 h 829"/>
                <a:gd name="T32" fmla="*/ 812 w 935"/>
                <a:gd name="T33" fmla="*/ 828 h 829"/>
                <a:gd name="T34" fmla="*/ 790 w 935"/>
                <a:gd name="T35" fmla="*/ 822 h 829"/>
                <a:gd name="T36" fmla="*/ 771 w 935"/>
                <a:gd name="T37" fmla="*/ 812 h 829"/>
                <a:gd name="T38" fmla="*/ 756 w 935"/>
                <a:gd name="T39" fmla="*/ 801 h 829"/>
                <a:gd name="T40" fmla="*/ 165 w 935"/>
                <a:gd name="T41" fmla="*/ 249 h 829"/>
                <a:gd name="T42" fmla="*/ 165 w 935"/>
                <a:gd name="T43" fmla="*/ 812 h 829"/>
                <a:gd name="T44" fmla="*/ 0 w 935"/>
                <a:gd name="T45" fmla="*/ 812 h 829"/>
                <a:gd name="T46" fmla="*/ 0 w 935"/>
                <a:gd name="T47" fmla="*/ 74 h 829"/>
                <a:gd name="T48" fmla="*/ 3 w 935"/>
                <a:gd name="T49" fmla="*/ 54 h 829"/>
                <a:gd name="T50" fmla="*/ 9 w 935"/>
                <a:gd name="T51" fmla="*/ 37 h 829"/>
                <a:gd name="T52" fmla="*/ 19 w 935"/>
                <a:gd name="T53" fmla="*/ 24 h 829"/>
                <a:gd name="T54" fmla="*/ 34 w 935"/>
                <a:gd name="T55" fmla="*/ 14 h 829"/>
                <a:gd name="T56" fmla="*/ 52 w 935"/>
                <a:gd name="T57" fmla="*/ 6 h 829"/>
                <a:gd name="T58" fmla="*/ 72 w 935"/>
                <a:gd name="T59" fmla="*/ 1 h 829"/>
                <a:gd name="T60" fmla="*/ 94 w 935"/>
                <a:gd name="T61" fmla="*/ 0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35" h="829">
                  <a:moveTo>
                    <a:pt x="94" y="0"/>
                  </a:moveTo>
                  <a:lnTo>
                    <a:pt x="122" y="2"/>
                  </a:lnTo>
                  <a:lnTo>
                    <a:pt x="144" y="9"/>
                  </a:lnTo>
                  <a:lnTo>
                    <a:pt x="163" y="17"/>
                  </a:lnTo>
                  <a:lnTo>
                    <a:pt x="178" y="30"/>
                  </a:lnTo>
                  <a:lnTo>
                    <a:pt x="770" y="580"/>
                  </a:lnTo>
                  <a:lnTo>
                    <a:pt x="770" y="17"/>
                  </a:lnTo>
                  <a:lnTo>
                    <a:pt x="935" y="17"/>
                  </a:lnTo>
                  <a:lnTo>
                    <a:pt x="935" y="756"/>
                  </a:lnTo>
                  <a:lnTo>
                    <a:pt x="932" y="776"/>
                  </a:lnTo>
                  <a:lnTo>
                    <a:pt x="926" y="792"/>
                  </a:lnTo>
                  <a:lnTo>
                    <a:pt x="915" y="806"/>
                  </a:lnTo>
                  <a:lnTo>
                    <a:pt x="901" y="817"/>
                  </a:lnTo>
                  <a:lnTo>
                    <a:pt x="884" y="824"/>
                  </a:lnTo>
                  <a:lnTo>
                    <a:pt x="862" y="828"/>
                  </a:lnTo>
                  <a:lnTo>
                    <a:pt x="840" y="829"/>
                  </a:lnTo>
                  <a:lnTo>
                    <a:pt x="812" y="828"/>
                  </a:lnTo>
                  <a:lnTo>
                    <a:pt x="790" y="822"/>
                  </a:lnTo>
                  <a:lnTo>
                    <a:pt x="771" y="812"/>
                  </a:lnTo>
                  <a:lnTo>
                    <a:pt x="756" y="801"/>
                  </a:lnTo>
                  <a:lnTo>
                    <a:pt x="165" y="249"/>
                  </a:lnTo>
                  <a:lnTo>
                    <a:pt x="165" y="812"/>
                  </a:lnTo>
                  <a:lnTo>
                    <a:pt x="0" y="812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9" y="37"/>
                  </a:lnTo>
                  <a:lnTo>
                    <a:pt x="19" y="24"/>
                  </a:lnTo>
                  <a:lnTo>
                    <a:pt x="34" y="14"/>
                  </a:lnTo>
                  <a:lnTo>
                    <a:pt x="52" y="6"/>
                  </a:lnTo>
                  <a:lnTo>
                    <a:pt x="72" y="1"/>
                  </a:lnTo>
                  <a:lnTo>
                    <a:pt x="94" y="0"/>
                  </a:lnTo>
                  <a:close/>
                </a:path>
              </a:pathLst>
            </a:custGeom>
            <a:grpFill/>
            <a:ln w="0">
              <a:solidFill>
                <a:schemeClr val="accent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Chivo Light" panose="00000500000000000000" pitchFamily="2" charset="0"/>
              </a:endParaRPr>
            </a:p>
          </p:txBody>
        </p:sp>
      </p:grpSp>
      <p:sp>
        <p:nvSpPr>
          <p:cNvPr id="16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panose="00000500000000000000" pitchFamily="2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panose="00000500000000000000" pitchFamily="2" charset="0"/>
              <a:ea typeface="Chivo Light" charset="0"/>
              <a:cs typeface="Chivo Light" charset="0"/>
            </a:endParaRPr>
          </a:p>
        </p:txBody>
      </p:sp>
      <p:pic>
        <p:nvPicPr>
          <p:cNvPr id="18" name="Graphic_element_green_white.png" descr="Graphic_element_green_white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701" y="63500"/>
            <a:ext cx="118393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Body Level One…"/>
          <p:cNvSpPr txBox="1">
            <a:spLocks noGrp="1"/>
          </p:cNvSpPr>
          <p:nvPr>
            <p:ph type="body" sz="quarter" idx="14"/>
          </p:nvPr>
        </p:nvSpPr>
        <p:spPr>
          <a:xfrm>
            <a:off x="2425700" y="2597150"/>
            <a:ext cx="3930650" cy="286385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12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marL="0" indent="114300">
              <a:spcBef>
                <a:spcPts val="0"/>
              </a:spcBef>
              <a:buSzTx/>
              <a:buNone/>
              <a:defRPr sz="12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marL="0" indent="228600">
              <a:spcBef>
                <a:spcPts val="0"/>
              </a:spcBef>
              <a:buSzTx/>
              <a:buNone/>
              <a:defRPr sz="12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marL="0" indent="342900">
              <a:spcBef>
                <a:spcPts val="0"/>
              </a:spcBef>
              <a:buSzTx/>
              <a:buNone/>
              <a:defRPr sz="12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marL="0" indent="457200">
              <a:spcBef>
                <a:spcPts val="0"/>
              </a:spcBef>
              <a:buSzTx/>
              <a:buNone/>
              <a:defRPr sz="12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5700" y="2162175"/>
            <a:ext cx="3930650" cy="365125"/>
          </a:xfrm>
          <a:prstGeom prst="rect">
            <a:avLst/>
          </a:prstGeom>
        </p:spPr>
        <p:txBody>
          <a:bodyPr/>
          <a:lstStyle>
            <a:lvl1pPr>
              <a:defRPr sz="1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Rectangle"/>
          <p:cNvSpPr/>
          <p:nvPr/>
        </p:nvSpPr>
        <p:spPr>
          <a:xfrm>
            <a:off x="2438400" y="2016125"/>
            <a:ext cx="546100" cy="44450"/>
          </a:xfrm>
          <a:prstGeom prst="rect">
            <a:avLst/>
          </a:prstGeom>
          <a:solidFill>
            <a:srgbClr val="40E6A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000" dirty="0">
              <a:latin typeface="Chivo Ligh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34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tart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E_White_Blue.png" descr="GE_White_Blu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25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9" name="Group"/>
          <p:cNvGrpSpPr/>
          <p:nvPr/>
        </p:nvGrpSpPr>
        <p:grpSpPr>
          <a:xfrm>
            <a:off x="-1" y="-25"/>
            <a:ext cx="12192001" cy="6858001"/>
            <a:chOff x="0" y="0"/>
            <a:chExt cx="24384000" cy="13715999"/>
          </a:xfrm>
        </p:grpSpPr>
        <p:pic>
          <p:nvPicPr>
            <p:cNvPr id="20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37920429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tart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pic>
        <p:nvPicPr>
          <p:cNvPr id="4" name="Graphic_element_blue_red.png" descr="Graphic_element_blue_red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asted-image.pdf" descr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You can edit this subtitle here"/>
          <p:cNvSpPr txBox="1">
            <a:spLocks noGrp="1"/>
          </p:cNvSpPr>
          <p:nvPr>
            <p:ph type="body" sz="quarter" idx="13"/>
          </p:nvPr>
        </p:nvSpPr>
        <p:spPr>
          <a:xfrm>
            <a:off x="2419375" y="3343275"/>
            <a:ext cx="2247410" cy="348813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marL="0" indent="0" defTabSz="6350">
              <a:spcBef>
                <a:spcPts val="0"/>
              </a:spcBef>
              <a:buSzTx/>
              <a:buNone/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1600">
                <a:solidFill>
                  <a:srgbClr val="001D53"/>
                </a:solidFill>
                <a:latin typeface="Chivo Regular"/>
                <a:ea typeface="Chivo Regular"/>
                <a:cs typeface="Chivo Regular"/>
                <a:sym typeface="Chivo Regular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resentation title"/>
          <p:cNvSpPr txBox="1">
            <a:spLocks noGrp="1"/>
          </p:cNvSpPr>
          <p:nvPr>
            <p:ph type="body" sz="quarter" idx="14"/>
          </p:nvPr>
        </p:nvSpPr>
        <p:spPr>
          <a:xfrm>
            <a:off x="2419375" y="3575050"/>
            <a:ext cx="5331588" cy="718145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marL="0" indent="0" defTabSz="6350">
              <a:spcBef>
                <a:spcPts val="0"/>
              </a:spcBef>
              <a:buSzTx/>
              <a:buNone/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4000" b="1">
                <a:solidFill>
                  <a:srgbClr val="001D53"/>
                </a:solidFill>
                <a:latin typeface="+mn-lt"/>
                <a:ea typeface="+mn-ea"/>
                <a:cs typeface="+mn-cs"/>
                <a:sym typeface="Playfair Display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"/>
          <p:cNvSpPr/>
          <p:nvPr/>
        </p:nvSpPr>
        <p:spPr>
          <a:xfrm>
            <a:off x="2438400" y="3175000"/>
            <a:ext cx="1104950" cy="50800"/>
          </a:xfrm>
          <a:prstGeom prst="rect">
            <a:avLst/>
          </a:prstGeom>
          <a:solidFill>
            <a:srgbClr val="FA474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grpSp>
        <p:nvGrpSpPr>
          <p:cNvPr id="9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10" name="Left_Box.png" descr="Left_Box.png"/>
            <p:cNvPicPr>
              <a:picLocks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1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2" name="Date Placeholder 3"/>
          <p:cNvSpPr txBox="1">
            <a:spLocks/>
          </p:cNvSpPr>
          <p:nvPr/>
        </p:nvSpPr>
        <p:spPr>
          <a:xfrm>
            <a:off x="473134" y="6538268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3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91240110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ext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raphic_element_green_white.png" descr="Graphic_element_green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7408" y="63500"/>
            <a:ext cx="12192001" cy="6858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3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51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2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4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  <p:sp>
        <p:nvSpPr>
          <p:cNvPr id="47" name="Title Text"/>
          <p:cNvSpPr txBox="1">
            <a:spLocks noGrp="1"/>
          </p:cNvSpPr>
          <p:nvPr>
            <p:ph type="body" sz="quarter" idx="13"/>
          </p:nvPr>
        </p:nvSpPr>
        <p:spPr>
          <a:xfrm>
            <a:off x="1268658" y="257175"/>
            <a:ext cx="10726492" cy="803275"/>
          </a:xfrm>
          <a:prstGeom prst="rect">
            <a:avLst/>
          </a:prstGeom>
        </p:spPr>
        <p:txBody>
          <a:bodyPr anchor="t"/>
          <a:lstStyle>
            <a:lvl1pPr marL="0" indent="0" defTabSz="387985">
              <a:spcBef>
                <a:spcPts val="0"/>
              </a:spcBef>
              <a:buSzTx/>
              <a:buNone/>
              <a:defRPr sz="1880" b="1">
                <a:solidFill>
                  <a:srgbClr val="03063F"/>
                </a:solidFill>
                <a:latin typeface="+mn-lt"/>
                <a:ea typeface="+mn-ea"/>
                <a:cs typeface="+mn-cs"/>
                <a:sym typeface="Playfair Display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4"/>
          </p:nvPr>
        </p:nvSpPr>
        <p:spPr>
          <a:xfrm>
            <a:off x="1268658" y="1279525"/>
            <a:ext cx="10726492" cy="5305425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marL="0" indent="1143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marL="0" indent="2286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marL="0" indent="3429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marL="0" indent="4572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6" name="You can edit this subtitle here"/>
          <p:cNvSpPr txBox="1">
            <a:spLocks noGrp="1"/>
          </p:cNvSpPr>
          <p:nvPr>
            <p:ph type="body" sz="quarter" idx="15"/>
          </p:nvPr>
        </p:nvSpPr>
        <p:spPr>
          <a:xfrm>
            <a:off x="1268658" y="1076325"/>
            <a:ext cx="10726492" cy="241092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defTabSz="6350">
              <a:spcBef>
                <a:spcPts val="0"/>
              </a:spcBef>
              <a:buSzTx/>
              <a:buNone/>
              <a:tabLst>
                <a:tab pos="177800" algn="l"/>
                <a:tab pos="355600" algn="l"/>
                <a:tab pos="533400" algn="l"/>
                <a:tab pos="711200" algn="l"/>
                <a:tab pos="889000" algn="l"/>
                <a:tab pos="1066800" algn="l"/>
                <a:tab pos="1244600" algn="l"/>
                <a:tab pos="1422400" algn="l"/>
                <a:tab pos="1600200" algn="l"/>
                <a:tab pos="1778000" algn="l"/>
                <a:tab pos="1955800" algn="l"/>
                <a:tab pos="2133600" algn="l"/>
              </a:tabLst>
              <a:defRPr sz="900">
                <a:solidFill>
                  <a:schemeClr val="accent4"/>
                </a:solidFill>
                <a:latin typeface="Chivo Regular"/>
                <a:ea typeface="Chivo Regular"/>
                <a:cs typeface="Chivo Regular"/>
                <a:sym typeface="Chivo Regular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482358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, Bulle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raphic_element_blue_red.png" descr="Graphic_element_blue_red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asted-image.pdf" descr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2419350" y="2314575"/>
            <a:ext cx="3968726" cy="400050"/>
          </a:xfrm>
          <a:prstGeom prst="rect">
            <a:avLst/>
          </a:prstGeom>
        </p:spPr>
        <p:txBody>
          <a:bodyPr anchor="t"/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419350" y="2943225"/>
            <a:ext cx="3968726" cy="2813100"/>
          </a:xfrm>
          <a:prstGeom prst="rect">
            <a:avLst/>
          </a:prstGeom>
        </p:spPr>
        <p:txBody>
          <a:bodyPr anchor="t"/>
          <a:lstStyle>
            <a:lvl1pPr marL="342900" indent="-190500">
              <a:spcBef>
                <a:spcPts val="2250"/>
              </a:spcBef>
              <a:buClr>
                <a:srgbClr val="03063F"/>
              </a:buClr>
              <a:buSzPct val="120000"/>
              <a:buAutoNum type="arabicPeriod"/>
              <a:defRPr sz="1200">
                <a:latin typeface="Chivo Light"/>
                <a:ea typeface="Chivo Light"/>
                <a:cs typeface="Chivo Light"/>
                <a:sym typeface="Chivo Light"/>
              </a:defRPr>
            </a:lvl1pPr>
            <a:lvl2pPr marL="476250" indent="-158750">
              <a:spcBef>
                <a:spcPts val="2250"/>
              </a:spcBef>
              <a:buClr>
                <a:srgbClr val="03063F"/>
              </a:buClr>
              <a:buAutoNum type="arabicPeriod"/>
              <a:defRPr sz="1200">
                <a:latin typeface="Chivo Light"/>
                <a:ea typeface="Chivo Light"/>
                <a:cs typeface="Chivo Light"/>
                <a:sym typeface="Chivo Light"/>
              </a:defRPr>
            </a:lvl2pPr>
            <a:lvl3pPr marL="793750" indent="-158750">
              <a:spcBef>
                <a:spcPts val="2250"/>
              </a:spcBef>
              <a:buClr>
                <a:srgbClr val="03063F"/>
              </a:buClr>
              <a:buAutoNum type="arabicPeriod"/>
              <a:defRPr sz="1200">
                <a:latin typeface="Chivo Light"/>
                <a:ea typeface="Chivo Light"/>
                <a:cs typeface="Chivo Light"/>
                <a:sym typeface="Chivo Light"/>
              </a:defRPr>
            </a:lvl3pPr>
            <a:lvl4pPr marL="1111250" indent="-158750">
              <a:spcBef>
                <a:spcPts val="2250"/>
              </a:spcBef>
              <a:buClr>
                <a:srgbClr val="03063F"/>
              </a:buClr>
              <a:buAutoNum type="arabicPeriod"/>
              <a:defRPr sz="1200">
                <a:latin typeface="Chivo Light"/>
                <a:ea typeface="Chivo Light"/>
                <a:cs typeface="Chivo Light"/>
                <a:sym typeface="Chivo Light"/>
              </a:defRPr>
            </a:lvl4pPr>
            <a:lvl5pPr marL="1428750" indent="-158750">
              <a:spcBef>
                <a:spcPts val="2250"/>
              </a:spcBef>
              <a:buClr>
                <a:srgbClr val="03063F"/>
              </a:buClr>
              <a:buAutoNum type="arabicPeriod"/>
              <a:defRPr sz="1200"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9" name="Rectangle"/>
          <p:cNvSpPr/>
          <p:nvPr/>
        </p:nvSpPr>
        <p:spPr>
          <a:xfrm>
            <a:off x="2438400" y="2270125"/>
            <a:ext cx="546100" cy="44450"/>
          </a:xfrm>
          <a:prstGeom prst="rect">
            <a:avLst/>
          </a:prstGeom>
          <a:solidFill>
            <a:srgbClr val="FA474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grpSp>
        <p:nvGrpSpPr>
          <p:cNvPr id="40" name="Group"/>
          <p:cNvGrpSpPr/>
          <p:nvPr/>
        </p:nvGrpSpPr>
        <p:grpSpPr>
          <a:xfrm>
            <a:off x="0" y="-1"/>
            <a:ext cx="12192000" cy="6858001"/>
            <a:chOff x="0" y="0"/>
            <a:chExt cx="24384000" cy="13715999"/>
          </a:xfrm>
        </p:grpSpPr>
        <p:pic>
          <p:nvPicPr>
            <p:cNvPr id="41" name="Left_Box.png" descr="Left_Box.png"/>
            <p:cNvPicPr>
              <a:picLocks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2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43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eak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‹#›</a:t>
            </a:fld>
            <a:endParaRPr lang="uk-UA"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5117395" y="2927350"/>
            <a:ext cx="2882901" cy="711200"/>
          </a:xfrm>
          <a:prstGeom prst="rect">
            <a:avLst/>
          </a:prstGeom>
        </p:spPr>
        <p:txBody>
          <a:bodyPr anchor="t"/>
          <a:lstStyle>
            <a:lvl1pPr algn="ctr"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5" name="GE_White.png" descr="GE_White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3220" y="850900"/>
            <a:ext cx="11271251" cy="6340079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Rectangle"/>
          <p:cNvSpPr/>
          <p:nvPr/>
        </p:nvSpPr>
        <p:spPr>
          <a:xfrm>
            <a:off x="6003925" y="2752725"/>
            <a:ext cx="1104900" cy="50800"/>
          </a:xfrm>
          <a:prstGeom prst="rect">
            <a:avLst/>
          </a:prstGeom>
          <a:solidFill>
            <a:srgbClr val="40E6A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grpSp>
        <p:nvGrpSpPr>
          <p:cNvPr id="7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8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0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eak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5117395" y="2927350"/>
            <a:ext cx="2882901" cy="711200"/>
          </a:xfrm>
          <a:prstGeom prst="rect">
            <a:avLst/>
          </a:prstGeom>
        </p:spPr>
        <p:txBody>
          <a:bodyPr anchor="t"/>
          <a:lstStyle>
            <a:lvl1pPr algn="ctr"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13" name="Graphic_element_blue_green.png" descr="Graphic_element_blue_green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5689" y="850900"/>
            <a:ext cx="11266311" cy="6337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Rectangle"/>
          <p:cNvSpPr/>
          <p:nvPr/>
        </p:nvSpPr>
        <p:spPr>
          <a:xfrm>
            <a:off x="6003925" y="2752725"/>
            <a:ext cx="1104900" cy="50800"/>
          </a:xfrm>
          <a:prstGeom prst="rect">
            <a:avLst/>
          </a:prstGeom>
          <a:solidFill>
            <a:srgbClr val="40E6A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grpSp>
        <p:nvGrpSpPr>
          <p:cNvPr id="15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16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18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eak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_element_red.png" descr="Graphic_element_red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750" y="835929"/>
            <a:ext cx="11271250" cy="6340079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5117395" y="2927350"/>
            <a:ext cx="2882901" cy="711200"/>
          </a:xfrm>
          <a:prstGeom prst="rect">
            <a:avLst/>
          </a:prstGeom>
        </p:spPr>
        <p:txBody>
          <a:bodyPr anchor="t"/>
          <a:lstStyle>
            <a:lvl1pPr algn="ctr"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Rectangle"/>
          <p:cNvSpPr/>
          <p:nvPr/>
        </p:nvSpPr>
        <p:spPr>
          <a:xfrm>
            <a:off x="6003925" y="2752725"/>
            <a:ext cx="1104900" cy="50800"/>
          </a:xfrm>
          <a:prstGeom prst="rect">
            <a:avLst/>
          </a:prstGeom>
          <a:solidFill>
            <a:srgbClr val="FA474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00"/>
          </a:p>
        </p:txBody>
      </p:sp>
      <p:grpSp>
        <p:nvGrpSpPr>
          <p:cNvPr id="21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22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24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hoto - Horizonta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sz="quarter" idx="13"/>
          </p:nvPr>
        </p:nvSpPr>
        <p:spPr>
          <a:xfrm>
            <a:off x="6350000" y="1908175"/>
            <a:ext cx="4565650" cy="30416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r>
              <a:rPr lang="en-US"/>
              <a:t>Click icon to add picture</a:t>
            </a:r>
            <a:endParaRPr/>
          </a:p>
        </p:txBody>
      </p:sp>
      <p:pic>
        <p:nvPicPr>
          <p:cNvPr id="22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0400" y="1822577"/>
            <a:ext cx="558800" cy="4445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Title Text"/>
          <p:cNvSpPr txBox="1">
            <a:spLocks noGrp="1"/>
          </p:cNvSpPr>
          <p:nvPr>
            <p:ph type="body" sz="quarter" idx="14"/>
          </p:nvPr>
        </p:nvSpPr>
        <p:spPr>
          <a:xfrm>
            <a:off x="1917700" y="1930527"/>
            <a:ext cx="3460701" cy="365125"/>
          </a:xfrm>
          <a:prstGeom prst="rect">
            <a:avLst/>
          </a:prstGeom>
        </p:spPr>
        <p:txBody>
          <a:bodyPr anchor="t"/>
          <a:lstStyle>
            <a:lvl1pPr marL="0" indent="0" defTabSz="387985">
              <a:spcBef>
                <a:spcPts val="0"/>
              </a:spcBef>
              <a:buSzTx/>
              <a:buNone/>
              <a:defRPr sz="1880" b="1">
                <a:solidFill>
                  <a:srgbClr val="03063F"/>
                </a:solidFill>
                <a:latin typeface="+mn-lt"/>
                <a:ea typeface="+mn-ea"/>
                <a:cs typeface="+mn-cs"/>
                <a:sym typeface="Playfair Display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5"/>
          </p:nvPr>
        </p:nvSpPr>
        <p:spPr>
          <a:xfrm>
            <a:off x="1917700" y="2365502"/>
            <a:ext cx="3460701" cy="286385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1pPr>
            <a:lvl2pPr marL="0" indent="1143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2pPr>
            <a:lvl3pPr marL="0" indent="2286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3pPr>
            <a:lvl4pPr marL="0" indent="3429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4pPr>
            <a:lvl5pPr marL="0" indent="457200">
              <a:spcBef>
                <a:spcPts val="0"/>
              </a:spcBef>
              <a:buSzTx/>
              <a:buNone/>
              <a:defRPr sz="1000">
                <a:solidFill>
                  <a:srgbClr val="333333"/>
                </a:solidFill>
                <a:latin typeface="Chivo Light"/>
                <a:ea typeface="Chivo Light"/>
                <a:cs typeface="Chivo Light"/>
                <a:sym typeface="Chivo 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25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26" name="Left_Box.png" descr="Left_Box.png"/>
            <p:cNvPicPr>
              <a:picLocks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7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sp>
        <p:nvSpPr>
          <p:cNvPr id="28" name="Date Placeholder 3"/>
          <p:cNvSpPr txBox="1">
            <a:spLocks/>
          </p:cNvSpPr>
          <p:nvPr/>
        </p:nvSpPr>
        <p:spPr>
          <a:xfrm>
            <a:off x="442654" y="6654092"/>
            <a:ext cx="664452" cy="1775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900" kern="120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52966-F6BE-7644-A955-5DE0EFF7F348}" type="datetime1">
              <a:rPr kumimoji="0" lang="da-DK" sz="600" b="0" i="0" u="none" strike="noStrike" kern="1200" cap="none" spc="0" normalizeH="0" baseline="0" noProof="0" smtClean="0">
                <a:ln>
                  <a:noFill/>
                </a:ln>
                <a:solidFill>
                  <a:srgbClr val="71706F"/>
                </a:solidFill>
                <a:effectLst/>
                <a:uLnTx/>
                <a:uFillTx/>
                <a:latin typeface="Chivo Light" charset="0"/>
                <a:ea typeface="Chivo Light" charset="0"/>
                <a:cs typeface="Chivo Light" charset="0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25-02-2020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71706F"/>
              </a:solidFill>
              <a:effectLst/>
              <a:uLnTx/>
              <a:uFillTx/>
              <a:latin typeface="Chivo Light" charset="0"/>
              <a:ea typeface="Chivo Light" charset="0"/>
              <a:cs typeface="Chivo Light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01344" y="6647488"/>
            <a:ext cx="37863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de-DE" sz="700" b="0" i="0" dirty="0">
                <a:solidFill>
                  <a:srgbClr val="020642"/>
                </a:solidFill>
                <a:effectLst/>
                <a:latin typeface="Chivo" charset="0"/>
                <a:ea typeface="Chivo" charset="0"/>
                <a:cs typeface="Chivo" charset="0"/>
              </a:rPr>
              <a:t>Date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6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_element_red.png" descr="Graphic_element_red.png"/>
          <p:cNvPicPr>
            <a:picLocks noChangeAspect="1"/>
          </p:cNvPicPr>
          <p:nvPr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0750" y="848122"/>
            <a:ext cx="11271250" cy="63400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" name="Group"/>
          <p:cNvGrpSpPr/>
          <p:nvPr/>
        </p:nvGrpSpPr>
        <p:grpSpPr>
          <a:xfrm>
            <a:off x="0" y="-25"/>
            <a:ext cx="12192000" cy="6858001"/>
            <a:chOff x="0" y="0"/>
            <a:chExt cx="24384000" cy="13715999"/>
          </a:xfrm>
        </p:grpSpPr>
        <p:pic>
          <p:nvPicPr>
            <p:cNvPr id="3" name="Left_Box.png" descr="Left_Box.png"/>
            <p:cNvPicPr>
              <a:picLocks/>
            </p:cNvPicPr>
            <p:nvPr/>
          </p:nvPicPr>
          <p:blipFill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2537316" cy="137159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" name="Rectangle"/>
            <p:cNvSpPr/>
            <p:nvPr/>
          </p:nvSpPr>
          <p:spPr>
            <a:xfrm>
              <a:off x="0" y="49"/>
              <a:ext cx="24384000" cy="13715951"/>
            </a:xfrm>
            <a:prstGeom prst="rect">
              <a:avLst/>
            </a:prstGeom>
            <a:noFill/>
            <a:ln w="2540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600"/>
            </a:p>
          </p:txBody>
        </p:sp>
      </p:grpSp>
      <p:pic>
        <p:nvPicPr>
          <p:cNvPr id="6" name="Qoute.png" descr="Qoute.png"/>
          <p:cNvPicPr>
            <a:picLocks noChangeAspect="1"/>
          </p:cNvPicPr>
          <p:nvPr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4415" y="2757702"/>
            <a:ext cx="514626" cy="379198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844550" y="177800"/>
            <a:ext cx="105029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50158" y="6540500"/>
            <a:ext cx="285335" cy="28725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2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  <p:sldLayoutId id="2147483666" r:id="rId3"/>
    <p:sldLayoutId id="2147483676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64" r:id="rId13"/>
    <p:sldLayoutId id="2147483679" r:id="rId14"/>
  </p:sldLayoutIdLst>
  <p:transition spd="med"/>
  <p:txStyles>
    <p:titleStyle>
      <a:lvl1pPr marL="0" marR="0" indent="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1" i="0" u="none" strike="noStrike" cap="none" spc="0" baseline="0">
          <a:ln>
            <a:noFill/>
          </a:ln>
          <a:solidFill>
            <a:srgbClr val="03063F"/>
          </a:solidFill>
          <a:uFillTx/>
          <a:latin typeface="+mn-lt"/>
          <a:ea typeface="+mn-ea"/>
          <a:cs typeface="+mn-cs"/>
          <a:sym typeface="Playfair Display"/>
        </a:defRPr>
      </a:lvl9pPr>
    </p:titleStyle>
    <p:bodyStyle>
      <a:lvl1pPr marL="3175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6350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9525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2700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15875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19050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2225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25400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2857500" marR="0" indent="-317500" algn="l" defTabSz="412750" rtl="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1143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2286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3429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4572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5715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6858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8001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914400" algn="ctr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16F8C728-B88A-4481-9371-654ED654B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5700" y="2162175"/>
            <a:ext cx="6599030" cy="1124364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7N </a:t>
            </a:r>
            <a:r>
              <a:rPr lang="en-IN" sz="3200" dirty="0" smtClean="0">
                <a:solidFill>
                  <a:schemeClr val="bg1"/>
                </a:solidFill>
              </a:rPr>
              <a:t>India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53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570" y="1351391"/>
            <a:ext cx="6650381" cy="378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392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1030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915376996"/>
              </p:ext>
            </p:extLst>
          </p:nvPr>
        </p:nvGraphicFramePr>
        <p:xfrm>
          <a:off x="1702343" y="418288"/>
          <a:ext cx="9572016" cy="5749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55063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449893" y="891490"/>
            <a:ext cx="5047159" cy="80327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Error Handler Class</a:t>
            </a:r>
            <a:endParaRPr lang="da-DK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474608" y="1694766"/>
            <a:ext cx="6919753" cy="2595582"/>
          </a:xfrm>
        </p:spPr>
        <p:txBody>
          <a:bodyPr/>
          <a:lstStyle/>
          <a:p>
            <a:endParaRPr lang="en-US" sz="1800" dirty="0" smtClean="0">
              <a:solidFill>
                <a:schemeClr val="tx1"/>
              </a:solidFill>
            </a:endParaRPr>
          </a:p>
          <a:p>
            <a:pPr marL="977900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Create a service.</a:t>
            </a:r>
          </a:p>
          <a:p>
            <a:pPr marL="977900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Implement your own </a:t>
            </a:r>
            <a:r>
              <a:rPr lang="en-US" sz="1800" dirty="0" err="1" smtClean="0">
                <a:solidFill>
                  <a:schemeClr val="tx1"/>
                </a:solidFill>
              </a:rPr>
              <a:t>handleError</a:t>
            </a:r>
            <a:r>
              <a:rPr lang="en-US" sz="1800" dirty="0" smtClean="0">
                <a:solidFill>
                  <a:schemeClr val="tx1"/>
                </a:solidFill>
              </a:rPr>
              <a:t> method, distinguish between the front end and backend error and take the appropriate action .</a:t>
            </a:r>
          </a:p>
          <a:p>
            <a:pPr marL="977900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Configure this new service to handle errors.</a:t>
            </a:r>
          </a:p>
          <a:p>
            <a:pPr marL="977900" lvl="1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0233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449893" y="891490"/>
            <a:ext cx="5037533" cy="80327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HttpInterceptor Interface</a:t>
            </a:r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474608" y="1694766"/>
            <a:ext cx="8797976" cy="2041585"/>
          </a:xfrm>
        </p:spPr>
        <p:txBody>
          <a:bodyPr/>
          <a:lstStyle/>
          <a:p>
            <a:endParaRPr lang="en-US" sz="1800" dirty="0" smtClean="0">
              <a:solidFill>
                <a:schemeClr val="tx1"/>
              </a:solidFill>
            </a:endParaRPr>
          </a:p>
          <a:p>
            <a:pPr marL="920750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Create a service.</a:t>
            </a:r>
          </a:p>
          <a:p>
            <a:pPr marL="920750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Implement the HttpInterceptor interface.</a:t>
            </a:r>
          </a:p>
          <a:p>
            <a:pPr marL="920750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 err="1" smtClean="0">
                <a:solidFill>
                  <a:schemeClr val="tx1"/>
                </a:solidFill>
              </a:rPr>
              <a:t>Implemen</a:t>
            </a:r>
            <a:r>
              <a:rPr lang="en-US" sz="1800" dirty="0" smtClean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intercept </a:t>
            </a:r>
            <a:r>
              <a:rPr lang="en-US" sz="1800" dirty="0" smtClean="0">
                <a:solidFill>
                  <a:schemeClr val="tx1"/>
                </a:solidFill>
              </a:rPr>
              <a:t>method.</a:t>
            </a:r>
            <a:endParaRPr lang="en-US" sz="1800" dirty="0">
              <a:solidFill>
                <a:schemeClr val="tx1"/>
              </a:solidFill>
            </a:endParaRPr>
          </a:p>
          <a:p>
            <a:pPr marL="920750" lvl="1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Configure this new service to intercept your backend calls.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a-DK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1169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0" y="2591813"/>
            <a:ext cx="11995150" cy="803275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Thank you</a:t>
            </a:r>
            <a:endParaRPr lang="da-DK" sz="8000" dirty="0"/>
          </a:p>
        </p:txBody>
      </p:sp>
    </p:spTree>
    <p:extLst>
      <p:ext uri="{BB962C8B-B14F-4D97-AF65-F5344CB8AC3E}">
        <p14:creationId xmlns:p14="http://schemas.microsoft.com/office/powerpoint/2010/main" val="32181770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7N Colours 1">
      <a:dk1>
        <a:srgbClr val="05001E"/>
      </a:dk1>
      <a:lt1>
        <a:srgbClr val="FFFFFF"/>
      </a:lt1>
      <a:dk2>
        <a:srgbClr val="333333"/>
      </a:dk2>
      <a:lt2>
        <a:srgbClr val="E7E6E6"/>
      </a:lt2>
      <a:accent1>
        <a:srgbClr val="03063F"/>
      </a:accent1>
      <a:accent2>
        <a:srgbClr val="0103FF"/>
      </a:accent2>
      <a:accent3>
        <a:srgbClr val="FA474F"/>
      </a:accent3>
      <a:accent4>
        <a:srgbClr val="40E6AB"/>
      </a:accent4>
      <a:accent5>
        <a:srgbClr val="D6D7E0"/>
      </a:accent5>
      <a:accent6>
        <a:srgbClr val="05001E"/>
      </a:accent6>
      <a:hlink>
        <a:srgbClr val="B7A99A"/>
      </a:hlink>
      <a:folHlink>
        <a:srgbClr val="954F72"/>
      </a:folHlink>
    </a:clrScheme>
    <a:fontScheme name="White">
      <a:majorFont>
        <a:latin typeface="Playfair Display"/>
        <a:ea typeface="Playfair Display"/>
        <a:cs typeface="Playfair Display"/>
      </a:majorFont>
      <a:minorFont>
        <a:latin typeface="Playfair Display"/>
        <a:ea typeface="Playfair Display"/>
        <a:cs typeface="Playfair Display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 dirty="0">
            <a:ln>
              <a:noFill/>
            </a:ln>
            <a:solidFill>
              <a:schemeClr val="bg1"/>
            </a:solidFill>
            <a:effectLst/>
            <a:uFillTx/>
            <a:latin typeface="Chivo" panose="00000500000000000000" pitchFamily="2" charset="0"/>
            <a:ea typeface="Calibri"/>
            <a:cs typeface="Calibri"/>
            <a:sym typeface="Calibri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7N_PPT_Template" id="{D474BFF0-FA60-5240-AE23-09BDD0368720}" vid="{DB7C6741-7CD3-8947-905D-BC6C7CE1EC49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Playfair Display"/>
        <a:ea typeface="Playfair Display"/>
        <a:cs typeface="Playfair Display"/>
      </a:majorFont>
      <a:minorFont>
        <a:latin typeface="Playfair Display"/>
        <a:ea typeface="Playfair Display"/>
        <a:cs typeface="Playfair Display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Chivo</vt:lpstr>
      <vt:lpstr>Playfair Display</vt:lpstr>
      <vt:lpstr>Wingdings</vt:lpstr>
      <vt:lpstr>Arial</vt:lpstr>
      <vt:lpstr>Chivo Regular</vt:lpstr>
      <vt:lpstr>Calibri</vt:lpstr>
      <vt:lpstr>Chivo Light</vt:lpstr>
      <vt:lpstr>White</vt:lpstr>
      <vt:lpstr>7N India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7N India Recruitment Overview</dc:title>
  <dc:creator>Mohit Khanna 7N</dc:creator>
  <cp:lastModifiedBy>Darpan Kumar</cp:lastModifiedBy>
  <cp:revision>55</cp:revision>
  <dcterms:created xsi:type="dcterms:W3CDTF">2018-10-23T08:51:24Z</dcterms:created>
  <dcterms:modified xsi:type="dcterms:W3CDTF">2020-02-25T06:42:28Z</dcterms:modified>
</cp:coreProperties>
</file>